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9"/>
  </p:notesMasterIdLst>
  <p:sldIdLst>
    <p:sldId id="256" r:id="rId2"/>
    <p:sldId id="3726" r:id="rId3"/>
    <p:sldId id="259" r:id="rId4"/>
    <p:sldId id="3722" r:id="rId5"/>
    <p:sldId id="3709" r:id="rId6"/>
    <p:sldId id="3717" r:id="rId7"/>
    <p:sldId id="1263" r:id="rId8"/>
    <p:sldId id="262" r:id="rId9"/>
    <p:sldId id="3712" r:id="rId10"/>
    <p:sldId id="269" r:id="rId11"/>
    <p:sldId id="3720" r:id="rId12"/>
    <p:sldId id="3716" r:id="rId13"/>
    <p:sldId id="271" r:id="rId14"/>
    <p:sldId id="3706" r:id="rId15"/>
    <p:sldId id="272" r:id="rId16"/>
    <p:sldId id="1264" r:id="rId17"/>
    <p:sldId id="3713" r:id="rId18"/>
    <p:sldId id="1266" r:id="rId19"/>
    <p:sldId id="3708" r:id="rId20"/>
    <p:sldId id="3721" r:id="rId21"/>
    <p:sldId id="3714" r:id="rId22"/>
    <p:sldId id="1256" r:id="rId23"/>
    <p:sldId id="3723" r:id="rId24"/>
    <p:sldId id="3725" r:id="rId25"/>
    <p:sldId id="3707" r:id="rId26"/>
    <p:sldId id="3724" r:id="rId27"/>
    <p:sldId id="1257" r:id="rId28"/>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594E015-E1C5-8ED0-C17E-A4D7898AC4BB}" name="Christa Straßmayr" initials="CS" userId="S::christa.strassmayr@goeg.at::5e478f70-cbdf-416b-bb7d-ab3fb374dc19" providerId="AD"/>
  <p188:author id="{0097D943-53CA-F234-21CE-268763C61C17}" name="Kogler, Marion" initials="KM" userId="S-1-5-21-57989841-1767777339-839522115-402770" providerId="AD"/>
  <p188:author id="{7143EA74-C2BB-ADE1-6EDD-7E79BFE81CB8}" name="Angelika Schlacher" initials="AS" userId="S::Angelika.Schlacher@goeg.at::783dd2fd-6f77-4eb7-b64d-4e456f5fcd5c" providerId="AD"/>
  <p188:author id="{78FEA89B-2B46-7745-1C36-473832054EAB}" name="Robert Griebler" initials="RG" userId="S::robert.griebler@goeg.at::5c7ad450-ec29-4d83-9b3c-f19630678130" providerId="AD"/>
  <p188:author id="{C4D823DF-C892-0773-059E-6405E017801E}" name="Christiane Fabichler" initials="CF" userId="S::Christiane.Fabichler@goeg.at::6199f42d-372c-414e-83a3-fad86ef8cda3"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A65"/>
    <a:srgbClr val="FFFFFF"/>
    <a:srgbClr val="FF5D5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8256" autoAdjust="0"/>
  </p:normalViewPr>
  <p:slideViewPr>
    <p:cSldViewPr snapToGrid="0">
      <p:cViewPr varScale="1">
        <p:scale>
          <a:sx n="62" d="100"/>
          <a:sy n="62" d="100"/>
        </p:scale>
        <p:origin x="736" y="44"/>
      </p:cViewPr>
      <p:guideLst/>
    </p:cSldViewPr>
  </p:slideViewPr>
  <p:notesTextViewPr>
    <p:cViewPr>
      <p:scale>
        <a:sx n="3" d="2"/>
        <a:sy n="3" d="2"/>
      </p:scale>
      <p:origin x="0" y="0"/>
    </p:cViewPr>
  </p:notesTextViewPr>
  <p:sorterViewPr>
    <p:cViewPr>
      <p:scale>
        <a:sx n="100" d="100"/>
        <a:sy n="100" d="100"/>
      </p:scale>
      <p:origin x="0" y="0"/>
    </p:cViewPr>
  </p:sorterViewPr>
  <p:notesViewPr>
    <p:cSldViewPr snapToGrid="0">
      <p:cViewPr varScale="1">
        <p:scale>
          <a:sx n="60" d="100"/>
          <a:sy n="60" d="100"/>
        </p:scale>
        <p:origin x="3187" y="4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diagrams/_rels/data2.xml.rels><?xml version="1.0" encoding="UTF-8" standalone="yes"?>
<Relationships xmlns="http://schemas.openxmlformats.org/package/2006/relationships"><Relationship Id="rId1" Type="http://schemas.openxmlformats.org/officeDocument/2006/relationships/image" Target="../media/image22.svg"/></Relationships>
</file>

<file path=ppt/diagrams/_rels/drawing2.xml.rels><?xml version="1.0" encoding="UTF-8" standalone="yes"?>
<Relationships xmlns="http://schemas.openxmlformats.org/package/2006/relationships"><Relationship Id="rId1" Type="http://schemas.openxmlformats.org/officeDocument/2006/relationships/image" Target="../media/image22.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colored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accent2">
        <a:alpha val="0"/>
      </a:schemeClr>
    </dgm:fillClrLst>
    <dgm:linClrLst meth="repeat">
      <a:schemeClr val="accent2">
        <a:alpha val="0"/>
      </a:schemeClr>
    </dgm:linClrLst>
    <dgm:effectClrLst/>
    <dgm:txLinClrLst/>
    <dgm:txFillClrLst meth="repeat">
      <a:schemeClr val="accent2"/>
      <a:schemeClr val="accent3"/>
      <a:schemeClr val="accent4"/>
      <a:schemeClr val="accent5"/>
      <a:schemeClr val="accent6"/>
    </dgm:txFillClrLst>
    <dgm:txEffectClrLst/>
  </dgm:styleLbl>
</dgm:colorsDef>
</file>

<file path=ppt/diagrams/data1.xml><?xml version="1.0" encoding="utf-8"?>
<dgm:dataModel xmlns:dgm="http://schemas.openxmlformats.org/drawingml/2006/diagram" xmlns:a="http://schemas.openxmlformats.org/drawingml/2006/main">
  <dgm:ptLst>
    <dgm:pt modelId="{F47EE3B4-15A4-4B0E-9E37-B87D09165BE6}"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de-DE"/>
        </a:p>
      </dgm:t>
    </dgm:pt>
    <dgm:pt modelId="{87621B7F-5F42-490B-876F-F9C15959BBCD}">
      <dgm:prSet phldrT="[Text]" phldr="0"/>
      <dgm:spPr>
        <a:solidFill>
          <a:schemeClr val="accent2">
            <a:alpha val="50000"/>
          </a:schemeClr>
        </a:solidFill>
        <a:ln>
          <a:solidFill>
            <a:schemeClr val="accent2"/>
          </a:solidFill>
        </a:ln>
      </dgm:spPr>
      <dgm:t>
        <a:bodyPr/>
        <a:lstStyle/>
        <a:p>
          <a:r>
            <a:rPr lang="de-DE" noProof="1">
              <a:solidFill>
                <a:schemeClr val="bg1"/>
              </a:solidFill>
              <a:latin typeface="Segoe UI" panose="020B0502040204020203" pitchFamily="34" charset="0"/>
              <a:cs typeface="Segoe UI" panose="020B0502040204020203" pitchFamily="34" charset="0"/>
            </a:rPr>
            <a:t>health promotion</a:t>
          </a:r>
        </a:p>
      </dgm:t>
    </dgm:pt>
    <dgm:pt modelId="{0B8F7050-7577-44D9-B1A4-2EECB470A1AF}" type="parTrans" cxnId="{BB98E8BF-5A82-46AF-9944-32005EE89768}">
      <dgm:prSet/>
      <dgm:spPr/>
      <dgm:t>
        <a:bodyPr/>
        <a:lstStyle/>
        <a:p>
          <a:endParaRPr lang="de-DE"/>
        </a:p>
      </dgm:t>
    </dgm:pt>
    <dgm:pt modelId="{36C4821C-1F5D-4C85-80C4-A7C955C18164}" type="sibTrans" cxnId="{BB98E8BF-5A82-46AF-9944-32005EE89768}">
      <dgm:prSet/>
      <dgm:spPr/>
      <dgm:t>
        <a:bodyPr/>
        <a:lstStyle/>
        <a:p>
          <a:endParaRPr lang="de-DE"/>
        </a:p>
      </dgm:t>
    </dgm:pt>
    <dgm:pt modelId="{7623ED76-A8A3-4776-A6A3-A2D8E2644A1E}">
      <dgm:prSet phldrT="[Text]" phldr="0"/>
      <dgm:spPr>
        <a:solidFill>
          <a:schemeClr val="accent3">
            <a:alpha val="50000"/>
          </a:schemeClr>
        </a:solidFill>
        <a:ln>
          <a:solidFill>
            <a:schemeClr val="accent3"/>
          </a:solidFill>
        </a:ln>
      </dgm:spPr>
      <dgm:t>
        <a:bodyPr/>
        <a:lstStyle/>
        <a:p>
          <a:r>
            <a:rPr lang="de-DE" noProof="1">
              <a:solidFill>
                <a:schemeClr val="bg1"/>
              </a:solidFill>
              <a:latin typeface="Segoe UI" panose="020B0502040204020203" pitchFamily="34" charset="0"/>
              <a:cs typeface="Segoe UI" panose="020B0502040204020203" pitchFamily="34" charset="0"/>
            </a:rPr>
            <a:t>health </a:t>
          </a:r>
          <a:br>
            <a:rPr lang="de-DE" noProof="1">
              <a:solidFill>
                <a:schemeClr val="bg1"/>
              </a:solidFill>
              <a:latin typeface="Segoe UI" panose="020B0502040204020203" pitchFamily="34" charset="0"/>
              <a:cs typeface="Segoe UI" panose="020B0502040204020203" pitchFamily="34" charset="0"/>
            </a:rPr>
          </a:br>
          <a:r>
            <a:rPr lang="de-DE" noProof="1">
              <a:solidFill>
                <a:schemeClr val="bg1"/>
              </a:solidFill>
              <a:latin typeface="Segoe UI" panose="020B0502040204020203" pitchFamily="34" charset="0"/>
              <a:cs typeface="Segoe UI" panose="020B0502040204020203" pitchFamily="34" charset="0"/>
            </a:rPr>
            <a:t>care</a:t>
          </a:r>
        </a:p>
      </dgm:t>
    </dgm:pt>
    <dgm:pt modelId="{EDA3FDD1-A318-40CF-A59D-E0ED1DC1EA5F}" type="parTrans" cxnId="{D13ED3B0-40AB-4F36-894C-8C539C2832CF}">
      <dgm:prSet/>
      <dgm:spPr/>
      <dgm:t>
        <a:bodyPr/>
        <a:lstStyle/>
        <a:p>
          <a:endParaRPr lang="de-DE"/>
        </a:p>
      </dgm:t>
    </dgm:pt>
    <dgm:pt modelId="{040A1F1E-B2EB-4676-9FB6-9A8058BD585D}" type="sibTrans" cxnId="{D13ED3B0-40AB-4F36-894C-8C539C2832CF}">
      <dgm:prSet/>
      <dgm:spPr/>
      <dgm:t>
        <a:bodyPr/>
        <a:lstStyle/>
        <a:p>
          <a:endParaRPr lang="de-DE"/>
        </a:p>
      </dgm:t>
    </dgm:pt>
    <dgm:pt modelId="{71812AA7-54E5-479F-9044-BC667F455163}">
      <dgm:prSet phldrT="[Text]" phldr="0"/>
      <dgm:spPr>
        <a:ln>
          <a:solidFill>
            <a:schemeClr val="accent1"/>
          </a:solidFill>
        </a:ln>
      </dgm:spPr>
      <dgm:t>
        <a:bodyPr/>
        <a:lstStyle/>
        <a:p>
          <a:r>
            <a:rPr lang="de-DE" noProof="1">
              <a:solidFill>
                <a:schemeClr val="bg1"/>
              </a:solidFill>
              <a:latin typeface="Segoe UI" panose="020B0502040204020203" pitchFamily="34" charset="0"/>
              <a:cs typeface="Segoe UI" panose="020B0502040204020203" pitchFamily="34" charset="0"/>
            </a:rPr>
            <a:t>disease</a:t>
          </a:r>
          <a:br>
            <a:rPr lang="de-DE" noProof="1">
              <a:solidFill>
                <a:schemeClr val="bg1"/>
              </a:solidFill>
              <a:latin typeface="Segoe UI" panose="020B0502040204020203" pitchFamily="34" charset="0"/>
              <a:cs typeface="Segoe UI" panose="020B0502040204020203" pitchFamily="34" charset="0"/>
            </a:rPr>
          </a:br>
          <a:r>
            <a:rPr lang="de-DE" noProof="1">
              <a:solidFill>
                <a:schemeClr val="bg1"/>
              </a:solidFill>
              <a:latin typeface="Segoe UI" panose="020B0502040204020203" pitchFamily="34" charset="0"/>
              <a:cs typeface="Segoe UI" panose="020B0502040204020203" pitchFamily="34" charset="0"/>
            </a:rPr>
            <a:t>prevention</a:t>
          </a:r>
        </a:p>
      </dgm:t>
    </dgm:pt>
    <dgm:pt modelId="{52F1C5FD-8AC0-4B0D-B42D-BF3E6668CCC1}" type="parTrans" cxnId="{20EEC6AA-B14D-45E7-B79A-E41FC75B3404}">
      <dgm:prSet/>
      <dgm:spPr/>
      <dgm:t>
        <a:bodyPr/>
        <a:lstStyle/>
        <a:p>
          <a:endParaRPr lang="de-DE"/>
        </a:p>
      </dgm:t>
    </dgm:pt>
    <dgm:pt modelId="{EA6C95AF-22A9-404C-8ECB-6E533EFFC003}" type="sibTrans" cxnId="{20EEC6AA-B14D-45E7-B79A-E41FC75B3404}">
      <dgm:prSet/>
      <dgm:spPr/>
      <dgm:t>
        <a:bodyPr/>
        <a:lstStyle/>
        <a:p>
          <a:endParaRPr lang="de-DE"/>
        </a:p>
      </dgm:t>
    </dgm:pt>
    <dgm:pt modelId="{BBF91AC1-6D22-4555-8B02-6E42BE612123}" type="pres">
      <dgm:prSet presAssocID="{F47EE3B4-15A4-4B0E-9E37-B87D09165BE6}" presName="compositeShape" presStyleCnt="0">
        <dgm:presLayoutVars>
          <dgm:chMax val="7"/>
          <dgm:dir/>
          <dgm:resizeHandles val="exact"/>
        </dgm:presLayoutVars>
      </dgm:prSet>
      <dgm:spPr/>
    </dgm:pt>
    <dgm:pt modelId="{11A42CCA-3623-4DAB-9B3E-F972CBD1F7C4}" type="pres">
      <dgm:prSet presAssocID="{87621B7F-5F42-490B-876F-F9C15959BBCD}" presName="circ1" presStyleLbl="vennNode1" presStyleIdx="0" presStyleCnt="3"/>
      <dgm:spPr/>
    </dgm:pt>
    <dgm:pt modelId="{79C2A2C6-DEB6-4148-ABC4-248CC9F12787}" type="pres">
      <dgm:prSet presAssocID="{87621B7F-5F42-490B-876F-F9C15959BBCD}" presName="circ1Tx" presStyleLbl="revTx" presStyleIdx="0" presStyleCnt="0">
        <dgm:presLayoutVars>
          <dgm:chMax val="0"/>
          <dgm:chPref val="0"/>
          <dgm:bulletEnabled val="1"/>
        </dgm:presLayoutVars>
      </dgm:prSet>
      <dgm:spPr/>
    </dgm:pt>
    <dgm:pt modelId="{F5010A2B-BB03-457D-B01D-830EC4D88A23}" type="pres">
      <dgm:prSet presAssocID="{7623ED76-A8A3-4776-A6A3-A2D8E2644A1E}" presName="circ2" presStyleLbl="vennNode1" presStyleIdx="1" presStyleCnt="3"/>
      <dgm:spPr/>
    </dgm:pt>
    <dgm:pt modelId="{E792244D-45AA-4AED-9AAB-CB4998D4CBBC}" type="pres">
      <dgm:prSet presAssocID="{7623ED76-A8A3-4776-A6A3-A2D8E2644A1E}" presName="circ2Tx" presStyleLbl="revTx" presStyleIdx="0" presStyleCnt="0">
        <dgm:presLayoutVars>
          <dgm:chMax val="0"/>
          <dgm:chPref val="0"/>
          <dgm:bulletEnabled val="1"/>
        </dgm:presLayoutVars>
      </dgm:prSet>
      <dgm:spPr/>
    </dgm:pt>
    <dgm:pt modelId="{E07B9145-CD43-4E04-B258-AD5EB504CA2D}" type="pres">
      <dgm:prSet presAssocID="{71812AA7-54E5-479F-9044-BC667F455163}" presName="circ3" presStyleLbl="vennNode1" presStyleIdx="2" presStyleCnt="3"/>
      <dgm:spPr/>
    </dgm:pt>
    <dgm:pt modelId="{055BA8EA-BAF0-4C97-BF1F-DB219B7891B2}" type="pres">
      <dgm:prSet presAssocID="{71812AA7-54E5-479F-9044-BC667F455163}" presName="circ3Tx" presStyleLbl="revTx" presStyleIdx="0" presStyleCnt="0">
        <dgm:presLayoutVars>
          <dgm:chMax val="0"/>
          <dgm:chPref val="0"/>
          <dgm:bulletEnabled val="1"/>
        </dgm:presLayoutVars>
      </dgm:prSet>
      <dgm:spPr/>
    </dgm:pt>
  </dgm:ptLst>
  <dgm:cxnLst>
    <dgm:cxn modelId="{90F2EB08-5A43-4B87-BDC2-16F45F72B5C8}" type="presOf" srcId="{71812AA7-54E5-479F-9044-BC667F455163}" destId="{055BA8EA-BAF0-4C97-BF1F-DB219B7891B2}" srcOrd="1" destOrd="0" presId="urn:microsoft.com/office/officeart/2005/8/layout/venn1"/>
    <dgm:cxn modelId="{7446B140-244F-4503-9CEC-FF7E1DBB63B8}" type="presOf" srcId="{87621B7F-5F42-490B-876F-F9C15959BBCD}" destId="{11A42CCA-3623-4DAB-9B3E-F972CBD1F7C4}" srcOrd="0" destOrd="0" presId="urn:microsoft.com/office/officeart/2005/8/layout/venn1"/>
    <dgm:cxn modelId="{69D60B5D-CBAA-4888-BB4D-E77213A007FC}" type="presOf" srcId="{F47EE3B4-15A4-4B0E-9E37-B87D09165BE6}" destId="{BBF91AC1-6D22-4555-8B02-6E42BE612123}" srcOrd="0" destOrd="0" presId="urn:microsoft.com/office/officeart/2005/8/layout/venn1"/>
    <dgm:cxn modelId="{2B9ED76C-A5D8-4602-8640-CC25500B542E}" type="presOf" srcId="{71812AA7-54E5-479F-9044-BC667F455163}" destId="{E07B9145-CD43-4E04-B258-AD5EB504CA2D}" srcOrd="0" destOrd="0" presId="urn:microsoft.com/office/officeart/2005/8/layout/venn1"/>
    <dgm:cxn modelId="{D941B881-1EC0-4571-8C7F-68BCF6A8D843}" type="presOf" srcId="{87621B7F-5F42-490B-876F-F9C15959BBCD}" destId="{79C2A2C6-DEB6-4148-ABC4-248CC9F12787}" srcOrd="1" destOrd="0" presId="urn:microsoft.com/office/officeart/2005/8/layout/venn1"/>
    <dgm:cxn modelId="{20EEC6AA-B14D-45E7-B79A-E41FC75B3404}" srcId="{F47EE3B4-15A4-4B0E-9E37-B87D09165BE6}" destId="{71812AA7-54E5-479F-9044-BC667F455163}" srcOrd="2" destOrd="0" parTransId="{52F1C5FD-8AC0-4B0D-B42D-BF3E6668CCC1}" sibTransId="{EA6C95AF-22A9-404C-8ECB-6E533EFFC003}"/>
    <dgm:cxn modelId="{D13ED3B0-40AB-4F36-894C-8C539C2832CF}" srcId="{F47EE3B4-15A4-4B0E-9E37-B87D09165BE6}" destId="{7623ED76-A8A3-4776-A6A3-A2D8E2644A1E}" srcOrd="1" destOrd="0" parTransId="{EDA3FDD1-A318-40CF-A59D-E0ED1DC1EA5F}" sibTransId="{040A1F1E-B2EB-4676-9FB6-9A8058BD585D}"/>
    <dgm:cxn modelId="{BB98E8BF-5A82-46AF-9944-32005EE89768}" srcId="{F47EE3B4-15A4-4B0E-9E37-B87D09165BE6}" destId="{87621B7F-5F42-490B-876F-F9C15959BBCD}" srcOrd="0" destOrd="0" parTransId="{0B8F7050-7577-44D9-B1A4-2EECB470A1AF}" sibTransId="{36C4821C-1F5D-4C85-80C4-A7C955C18164}"/>
    <dgm:cxn modelId="{14B210EA-FCF5-43BF-8B13-E79D9AD01A77}" type="presOf" srcId="{7623ED76-A8A3-4776-A6A3-A2D8E2644A1E}" destId="{E792244D-45AA-4AED-9AAB-CB4998D4CBBC}" srcOrd="1" destOrd="0" presId="urn:microsoft.com/office/officeart/2005/8/layout/venn1"/>
    <dgm:cxn modelId="{E4C1AAD5-79E2-48F0-A3EB-FC5818BB724A}" type="presOf" srcId="{7623ED76-A8A3-4776-A6A3-A2D8E2644A1E}" destId="{F5010A2B-BB03-457D-B01D-830EC4D88A23}" srcOrd="0" destOrd="0" presId="urn:microsoft.com/office/officeart/2005/8/layout/venn1"/>
    <dgm:cxn modelId="{68D2280D-7E46-4EC9-A5C7-E692F1C51E08}" type="presParOf" srcId="{BBF91AC1-6D22-4555-8B02-6E42BE612123}" destId="{11A42CCA-3623-4DAB-9B3E-F972CBD1F7C4}" srcOrd="0" destOrd="0" presId="urn:microsoft.com/office/officeart/2005/8/layout/venn1"/>
    <dgm:cxn modelId="{EEF43A9E-A9BC-4F77-BFC8-4B1B2AF13046}" type="presParOf" srcId="{BBF91AC1-6D22-4555-8B02-6E42BE612123}" destId="{79C2A2C6-DEB6-4148-ABC4-248CC9F12787}" srcOrd="1" destOrd="0" presId="urn:microsoft.com/office/officeart/2005/8/layout/venn1"/>
    <dgm:cxn modelId="{AD73788C-A957-4742-858F-955115634843}" type="presParOf" srcId="{BBF91AC1-6D22-4555-8B02-6E42BE612123}" destId="{F5010A2B-BB03-457D-B01D-830EC4D88A23}" srcOrd="2" destOrd="0" presId="urn:microsoft.com/office/officeart/2005/8/layout/venn1"/>
    <dgm:cxn modelId="{CA5B78F7-A17C-45F2-91EE-2A0CC5D81860}" type="presParOf" srcId="{BBF91AC1-6D22-4555-8B02-6E42BE612123}" destId="{E792244D-45AA-4AED-9AAB-CB4998D4CBBC}" srcOrd="3" destOrd="0" presId="urn:microsoft.com/office/officeart/2005/8/layout/venn1"/>
    <dgm:cxn modelId="{3D048726-A689-4038-9260-E44C1BE455B5}" type="presParOf" srcId="{BBF91AC1-6D22-4555-8B02-6E42BE612123}" destId="{E07B9145-CD43-4E04-B258-AD5EB504CA2D}" srcOrd="4" destOrd="0" presId="urn:microsoft.com/office/officeart/2005/8/layout/venn1"/>
    <dgm:cxn modelId="{EB32BC49-406B-41D3-86EF-637CF4CE1290}" type="presParOf" srcId="{BBF91AC1-6D22-4555-8B02-6E42BE612123}" destId="{055BA8EA-BAF0-4C97-BF1F-DB219B7891B2}"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066521A-60E6-49C6-A2B6-3F4912DB3B4B}" type="doc">
      <dgm:prSet loTypeId="urn:microsoft.com/office/officeart/2008/layout/CircularPictureCallout" loCatId="picture" qsTypeId="urn:microsoft.com/office/officeart/2005/8/quickstyle/simple1" qsCatId="simple" csTypeId="urn:microsoft.com/office/officeart/2005/8/colors/accent1_2" csCatId="accent1" phldr="1"/>
      <dgm:spPr/>
      <dgm:t>
        <a:bodyPr/>
        <a:lstStyle/>
        <a:p>
          <a:endParaRPr lang="de-DE"/>
        </a:p>
      </dgm:t>
    </dgm:pt>
    <dgm:pt modelId="{A7FBF992-20E8-4DE8-B657-F48391DBAB78}">
      <dgm:prSet/>
      <dgm:spPr/>
      <dgm:t>
        <a:bodyPr/>
        <a:lstStyle/>
        <a:p>
          <a:endParaRPr lang="de-DE" noProof="1"/>
        </a:p>
      </dgm:t>
    </dgm:pt>
    <dgm:pt modelId="{70C0F66A-CA3A-4FE9-B403-B64314DBB9A4}" type="parTrans" cxnId="{AA78D474-1C1C-4F37-97F1-DDC169225368}">
      <dgm:prSet/>
      <dgm:spPr/>
      <dgm:t>
        <a:bodyPr/>
        <a:lstStyle/>
        <a:p>
          <a:endParaRPr lang="de-DE"/>
        </a:p>
      </dgm:t>
    </dgm:pt>
    <dgm:pt modelId="{24EABBEF-61CE-4D25-B13B-D4611FC1CBD7}" type="sibTrans" cxnId="{AA78D474-1C1C-4F37-97F1-DDC169225368}">
      <dgm:prSet/>
      <dgm:spPr>
        <a:blipFill>
          <a:blip xmlns:r="http://schemas.openxmlformats.org/officeDocument/2006/relationships">
            <a:extLst>
              <a:ext uri="{96DAC541-7B7A-43D3-8B79-37D633B846F1}">
                <asvg:svgBlip xmlns:asvg="http://schemas.microsoft.com/office/drawing/2016/SVG/main" r:embed="rId1"/>
              </a:ext>
            </a:extLst>
          </a:blip>
          <a:srcRect/>
          <a:stretch>
            <a:fillRect/>
          </a:stretch>
        </a:blipFill>
      </dgm:spPr>
      <dgm:t>
        <a:bodyPr/>
        <a:lstStyle/>
        <a:p>
          <a:endParaRPr lang="de-DE"/>
        </a:p>
      </dgm:t>
      <dgm:extLst>
        <a:ext uri="{E40237B7-FDA0-4F09-8148-C483321AD2D9}">
          <dgm14:cNvPr xmlns:dgm14="http://schemas.microsoft.com/office/drawing/2010/diagram" id="0" name="" descr="Verwirrte Person mit einfarbiger Füllung"/>
        </a:ext>
      </dgm:extLst>
    </dgm:pt>
    <dgm:pt modelId="{56191B82-2E1B-43C3-917D-D8D6D92BA008}" type="pres">
      <dgm:prSet presAssocID="{C066521A-60E6-49C6-A2B6-3F4912DB3B4B}" presName="Name0" presStyleCnt="0">
        <dgm:presLayoutVars>
          <dgm:chMax val="7"/>
          <dgm:chPref val="7"/>
          <dgm:dir/>
        </dgm:presLayoutVars>
      </dgm:prSet>
      <dgm:spPr/>
    </dgm:pt>
    <dgm:pt modelId="{C0ACA71D-E5D2-4925-986A-08D9A14DC56D}" type="pres">
      <dgm:prSet presAssocID="{C066521A-60E6-49C6-A2B6-3F4912DB3B4B}" presName="Name1" presStyleCnt="0"/>
      <dgm:spPr/>
    </dgm:pt>
    <dgm:pt modelId="{F9D7C2C1-4A3A-4748-AFE2-4BBD6E33D091}" type="pres">
      <dgm:prSet presAssocID="{24EABBEF-61CE-4D25-B13B-D4611FC1CBD7}" presName="picture_1" presStyleCnt="0"/>
      <dgm:spPr/>
    </dgm:pt>
    <dgm:pt modelId="{6E109C98-8ECD-486D-894C-52924E1125AF}" type="pres">
      <dgm:prSet presAssocID="{24EABBEF-61CE-4D25-B13B-D4611FC1CBD7}" presName="pictureRepeatNode" presStyleLbl="alignImgPlace1" presStyleIdx="0" presStyleCnt="1" custLinFactNeighborX="1760" custLinFactNeighborY="1310"/>
      <dgm:spPr/>
    </dgm:pt>
    <dgm:pt modelId="{4B5160A7-A31E-45E1-81BA-966F9728B975}" type="pres">
      <dgm:prSet presAssocID="{A7FBF992-20E8-4DE8-B657-F48391DBAB78}" presName="text_1" presStyleLbl="node1" presStyleIdx="0" presStyleCnt="0">
        <dgm:presLayoutVars>
          <dgm:bulletEnabled val="1"/>
        </dgm:presLayoutVars>
      </dgm:prSet>
      <dgm:spPr/>
    </dgm:pt>
  </dgm:ptLst>
  <dgm:cxnLst>
    <dgm:cxn modelId="{C0F03D20-5C25-4433-B553-779231296932}" type="presOf" srcId="{A7FBF992-20E8-4DE8-B657-F48391DBAB78}" destId="{4B5160A7-A31E-45E1-81BA-966F9728B975}" srcOrd="0" destOrd="0" presId="urn:microsoft.com/office/officeart/2008/layout/CircularPictureCallout"/>
    <dgm:cxn modelId="{340BAD6E-612F-40EF-8B60-8DE04EF1E59C}" type="presOf" srcId="{24EABBEF-61CE-4D25-B13B-D4611FC1CBD7}" destId="{6E109C98-8ECD-486D-894C-52924E1125AF}" srcOrd="0" destOrd="0" presId="urn:microsoft.com/office/officeart/2008/layout/CircularPictureCallout"/>
    <dgm:cxn modelId="{AA78D474-1C1C-4F37-97F1-DDC169225368}" srcId="{C066521A-60E6-49C6-A2B6-3F4912DB3B4B}" destId="{A7FBF992-20E8-4DE8-B657-F48391DBAB78}" srcOrd="0" destOrd="0" parTransId="{70C0F66A-CA3A-4FE9-B403-B64314DBB9A4}" sibTransId="{24EABBEF-61CE-4D25-B13B-D4611FC1CBD7}"/>
    <dgm:cxn modelId="{4F4ED4E7-3761-4EB6-93F6-038FF65650D1}" type="presOf" srcId="{C066521A-60E6-49C6-A2B6-3F4912DB3B4B}" destId="{56191B82-2E1B-43C3-917D-D8D6D92BA008}" srcOrd="0" destOrd="0" presId="urn:microsoft.com/office/officeart/2008/layout/CircularPictureCallout"/>
    <dgm:cxn modelId="{4C7E04C7-1FC5-49C5-A818-9CB836797637}" type="presParOf" srcId="{56191B82-2E1B-43C3-917D-D8D6D92BA008}" destId="{C0ACA71D-E5D2-4925-986A-08D9A14DC56D}" srcOrd="0" destOrd="0" presId="urn:microsoft.com/office/officeart/2008/layout/CircularPictureCallout"/>
    <dgm:cxn modelId="{E5632311-7E6E-4E28-814D-DD0F0A80B7B3}" type="presParOf" srcId="{C0ACA71D-E5D2-4925-986A-08D9A14DC56D}" destId="{F9D7C2C1-4A3A-4748-AFE2-4BBD6E33D091}" srcOrd="0" destOrd="0" presId="urn:microsoft.com/office/officeart/2008/layout/CircularPictureCallout"/>
    <dgm:cxn modelId="{381B4C59-67E9-4999-B747-D749FEB15D09}" type="presParOf" srcId="{F9D7C2C1-4A3A-4748-AFE2-4BBD6E33D091}" destId="{6E109C98-8ECD-486D-894C-52924E1125AF}" srcOrd="0" destOrd="0" presId="urn:microsoft.com/office/officeart/2008/layout/CircularPictureCallout"/>
    <dgm:cxn modelId="{0E7DA054-1B16-4499-A703-BBC5A7E3DEAC}" type="presParOf" srcId="{C0ACA71D-E5D2-4925-986A-08D9A14DC56D}" destId="{4B5160A7-A31E-45E1-81BA-966F9728B975}" srcOrd="1" destOrd="0" presId="urn:microsoft.com/office/officeart/2008/layout/CircularPictureCallou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07500DC-2EDA-4B2C-A94C-FA9DBFE07D80}" type="doc">
      <dgm:prSet loTypeId="urn:microsoft.com/office/officeart/2005/8/layout/radial5" loCatId="relationship" qsTypeId="urn:microsoft.com/office/officeart/2005/8/quickstyle/simple1" qsCatId="simple" csTypeId="urn:microsoft.com/office/officeart/2005/8/colors/accent1_2" csCatId="accent1" phldr="1"/>
      <dgm:spPr/>
      <dgm:t>
        <a:bodyPr/>
        <a:lstStyle/>
        <a:p>
          <a:endParaRPr lang="de-DE"/>
        </a:p>
      </dgm:t>
    </dgm:pt>
    <dgm:pt modelId="{66F5D741-5715-4326-B476-11CFF7D995F0}">
      <dgm:prSet phldrT="[Text]" custT="1"/>
      <dgm:spPr>
        <a:solidFill>
          <a:schemeClr val="accent6"/>
        </a:solidFill>
        <a:ln w="50800">
          <a:solidFill>
            <a:schemeClr val="accent5">
              <a:alpha val="80000"/>
            </a:schemeClr>
          </a:solidFill>
        </a:ln>
      </dgm:spPr>
      <dgm:t>
        <a:bodyPr/>
        <a:lstStyle/>
        <a:p>
          <a:r>
            <a:rPr lang="de-DE" sz="1800" b="1" noProof="1">
              <a:solidFill>
                <a:schemeClr val="bg1"/>
              </a:solidFill>
              <a:latin typeface="Segoe UI" panose="020B0502040204020203" pitchFamily="34" charset="0"/>
              <a:cs typeface="Segoe UI" panose="020B0502040204020203" pitchFamily="34" charset="0"/>
            </a:rPr>
            <a:t>health literacy supports e.g.</a:t>
          </a:r>
          <a:endParaRPr lang="de-DE" sz="1800" b="1" noProof="1">
            <a:latin typeface="Segoe UI" panose="020B0502040204020203" pitchFamily="34" charset="0"/>
            <a:cs typeface="Segoe UI" panose="020B0502040204020203" pitchFamily="34" charset="0"/>
          </a:endParaRPr>
        </a:p>
      </dgm:t>
    </dgm:pt>
    <dgm:pt modelId="{CF2BC842-6005-42DD-9D87-1593AA083D5D}" type="parTrans" cxnId="{C69270F2-3FE2-40E4-AD72-79BDFAC6E784}">
      <dgm:prSet/>
      <dgm:spPr/>
      <dgm:t>
        <a:bodyPr/>
        <a:lstStyle/>
        <a:p>
          <a:endParaRPr lang="de-DE"/>
        </a:p>
      </dgm:t>
    </dgm:pt>
    <dgm:pt modelId="{C2F76AC2-163D-4CD2-97B2-D966CA2D3BDC}" type="sibTrans" cxnId="{C69270F2-3FE2-40E4-AD72-79BDFAC6E784}">
      <dgm:prSet/>
      <dgm:spPr/>
      <dgm:t>
        <a:bodyPr/>
        <a:lstStyle/>
        <a:p>
          <a:endParaRPr lang="de-DE"/>
        </a:p>
      </dgm:t>
    </dgm:pt>
    <dgm:pt modelId="{3ADD9A4F-BDD9-432E-BD37-B1926D9415B3}">
      <dgm:prSet phldrT="[Text]" phldr="0" custT="1"/>
      <dgm:spPr>
        <a:solidFill>
          <a:schemeClr val="bg1"/>
        </a:solidFill>
        <a:ln w="28575">
          <a:solidFill>
            <a:schemeClr val="accent5">
              <a:alpha val="96000"/>
            </a:schemeClr>
          </a:solidFill>
        </a:ln>
      </dgm:spPr>
      <dgm:t>
        <a:bodyPr/>
        <a:lstStyle/>
        <a:p>
          <a:r>
            <a:rPr lang="de-DE" sz="1400" noProof="1">
              <a:solidFill>
                <a:schemeClr val="accent6"/>
              </a:solidFill>
              <a:latin typeface="Segoe UI" panose="020B0502040204020203" pitchFamily="34" charset="0"/>
              <a:cs typeface="Segoe UI" panose="020B0502040204020203" pitchFamily="34" charset="0"/>
            </a:rPr>
            <a:t>chronic disease management</a:t>
          </a:r>
        </a:p>
      </dgm:t>
    </dgm:pt>
    <dgm:pt modelId="{77C0EE88-9CFD-468B-867E-1B17412A8D17}" type="parTrans" cxnId="{8833EFE9-0D87-4478-A0EE-1128F5CFBAC4}">
      <dgm:prSet/>
      <dgm:spPr>
        <a:solidFill>
          <a:schemeClr val="accent4">
            <a:lumMod val="20000"/>
            <a:lumOff val="80000"/>
          </a:schemeClr>
        </a:solidFill>
        <a:effectLst>
          <a:softEdge rad="0"/>
        </a:effectLst>
      </dgm:spPr>
      <dgm:t>
        <a:bodyPr/>
        <a:lstStyle/>
        <a:p>
          <a:endParaRPr lang="de-DE" noProof="1"/>
        </a:p>
      </dgm:t>
    </dgm:pt>
    <dgm:pt modelId="{BF76E77F-8FB9-4A21-8BAF-CFD0E428B088}" type="sibTrans" cxnId="{8833EFE9-0D87-4478-A0EE-1128F5CFBAC4}">
      <dgm:prSet/>
      <dgm:spPr/>
      <dgm:t>
        <a:bodyPr/>
        <a:lstStyle/>
        <a:p>
          <a:endParaRPr lang="de-DE"/>
        </a:p>
      </dgm:t>
    </dgm:pt>
    <dgm:pt modelId="{F2B81ECA-1BAB-4A28-9F45-E658A541A68D}">
      <dgm:prSet phldrT="[Text]" phldr="0" custT="1"/>
      <dgm:spPr>
        <a:solidFill>
          <a:schemeClr val="bg1"/>
        </a:solidFill>
        <a:ln w="28575">
          <a:solidFill>
            <a:schemeClr val="accent5">
              <a:alpha val="96000"/>
            </a:schemeClr>
          </a:solidFill>
        </a:ln>
      </dgm:spPr>
      <dgm:t>
        <a:bodyPr/>
        <a:lstStyle/>
        <a:p>
          <a:r>
            <a:rPr lang="de-DE" sz="1400" noProof="1">
              <a:solidFill>
                <a:schemeClr val="accent6"/>
              </a:solidFill>
              <a:latin typeface="Segoe UI" panose="020B0502040204020203" pitchFamily="34" charset="0"/>
              <a:cs typeface="Segoe UI" panose="020B0502040204020203" pitchFamily="34" charset="0"/>
            </a:rPr>
            <a:t>education</a:t>
          </a:r>
        </a:p>
      </dgm:t>
    </dgm:pt>
    <dgm:pt modelId="{E6D19187-2D73-4F97-8F43-144780E14B48}" type="parTrans" cxnId="{0F70AD5E-3BD2-42FD-A11E-EC9F2E41135C}">
      <dgm:prSet/>
      <dgm:spPr>
        <a:solidFill>
          <a:schemeClr val="accent4">
            <a:lumMod val="20000"/>
            <a:lumOff val="80000"/>
          </a:schemeClr>
        </a:solidFill>
      </dgm:spPr>
      <dgm:t>
        <a:bodyPr/>
        <a:lstStyle/>
        <a:p>
          <a:endParaRPr lang="de-DE" noProof="1"/>
        </a:p>
      </dgm:t>
    </dgm:pt>
    <dgm:pt modelId="{9BDA4A21-675D-42DF-9816-72AE3C891C8A}" type="sibTrans" cxnId="{0F70AD5E-3BD2-42FD-A11E-EC9F2E41135C}">
      <dgm:prSet/>
      <dgm:spPr/>
      <dgm:t>
        <a:bodyPr/>
        <a:lstStyle/>
        <a:p>
          <a:endParaRPr lang="de-DE"/>
        </a:p>
      </dgm:t>
    </dgm:pt>
    <dgm:pt modelId="{9240B11B-228E-47A2-9202-33C3644294A8}">
      <dgm:prSet phldrT="[Text]" phldr="0" custT="1"/>
      <dgm:spPr>
        <a:solidFill>
          <a:schemeClr val="bg1"/>
        </a:solidFill>
        <a:ln w="28575">
          <a:solidFill>
            <a:schemeClr val="accent5">
              <a:alpha val="96000"/>
            </a:schemeClr>
          </a:solidFill>
        </a:ln>
      </dgm:spPr>
      <dgm:t>
        <a:bodyPr/>
        <a:lstStyle/>
        <a:p>
          <a:r>
            <a:rPr lang="de-DE" sz="1400" noProof="1">
              <a:solidFill>
                <a:schemeClr val="accent6"/>
              </a:solidFill>
              <a:latin typeface="Segoe UI" panose="020B0502040204020203" pitchFamily="34" charset="0"/>
              <a:cs typeface="Segoe UI" panose="020B0502040204020203" pitchFamily="34" charset="0"/>
            </a:rPr>
            <a:t>use of </a:t>
          </a:r>
          <a:br>
            <a:rPr lang="de-DE" sz="1400" noProof="1">
              <a:solidFill>
                <a:schemeClr val="accent6"/>
              </a:solidFill>
              <a:latin typeface="Segoe UI" panose="020B0502040204020203" pitchFamily="34" charset="0"/>
              <a:cs typeface="Segoe UI" panose="020B0502040204020203" pitchFamily="34" charset="0"/>
            </a:rPr>
          </a:br>
          <a:r>
            <a:rPr lang="de-DE" sz="1400" noProof="1">
              <a:solidFill>
                <a:schemeClr val="accent6"/>
              </a:solidFill>
              <a:latin typeface="Segoe UI" panose="020B0502040204020203" pitchFamily="34" charset="0"/>
              <a:cs typeface="Segoe UI" panose="020B0502040204020203" pitchFamily="34" charset="0"/>
            </a:rPr>
            <a:t>e-health and digital competence</a:t>
          </a:r>
        </a:p>
      </dgm:t>
    </dgm:pt>
    <dgm:pt modelId="{F54B9D05-665A-42C0-8C7A-04AF2609E5EA}" type="parTrans" cxnId="{E4E17C80-C004-4163-8485-31E6103DF0BA}">
      <dgm:prSet/>
      <dgm:spPr>
        <a:solidFill>
          <a:schemeClr val="accent4">
            <a:lumMod val="20000"/>
            <a:lumOff val="80000"/>
          </a:schemeClr>
        </a:solidFill>
      </dgm:spPr>
      <dgm:t>
        <a:bodyPr/>
        <a:lstStyle/>
        <a:p>
          <a:endParaRPr lang="de-DE" noProof="1"/>
        </a:p>
      </dgm:t>
    </dgm:pt>
    <dgm:pt modelId="{87D766BC-B19F-41BE-8AC7-30212F41E328}" type="sibTrans" cxnId="{E4E17C80-C004-4163-8485-31E6103DF0BA}">
      <dgm:prSet/>
      <dgm:spPr/>
      <dgm:t>
        <a:bodyPr/>
        <a:lstStyle/>
        <a:p>
          <a:endParaRPr lang="de-DE"/>
        </a:p>
      </dgm:t>
    </dgm:pt>
    <dgm:pt modelId="{35F1645B-7078-447B-A385-EA919476914E}">
      <dgm:prSet custT="1"/>
      <dgm:spPr>
        <a:solidFill>
          <a:schemeClr val="bg1"/>
        </a:solidFill>
        <a:ln w="28575">
          <a:solidFill>
            <a:schemeClr val="accent5">
              <a:alpha val="96000"/>
            </a:schemeClr>
          </a:solidFill>
        </a:ln>
      </dgm:spPr>
      <dgm:t>
        <a:bodyPr/>
        <a:lstStyle/>
        <a:p>
          <a:r>
            <a:rPr lang="de-DE" sz="1400" noProof="1">
              <a:solidFill>
                <a:schemeClr val="accent6"/>
              </a:solidFill>
              <a:latin typeface="Segoe UI" panose="020B0502040204020203" pitchFamily="34" charset="0"/>
              <a:cs typeface="Segoe UI" panose="020B0502040204020203" pitchFamily="34" charset="0"/>
            </a:rPr>
            <a:t>health </a:t>
          </a:r>
          <a:br>
            <a:rPr lang="de-DE" sz="1400" noProof="1">
              <a:solidFill>
                <a:schemeClr val="accent6"/>
              </a:solidFill>
              <a:latin typeface="Segoe UI" panose="020B0502040204020203" pitchFamily="34" charset="0"/>
              <a:cs typeface="Segoe UI" panose="020B0502040204020203" pitchFamily="34" charset="0"/>
            </a:rPr>
          </a:br>
          <a:r>
            <a:rPr lang="de-DE" sz="1400" noProof="1">
              <a:solidFill>
                <a:schemeClr val="accent6"/>
              </a:solidFill>
              <a:latin typeface="Segoe UI" panose="020B0502040204020203" pitchFamily="34" charset="0"/>
              <a:cs typeface="Segoe UI" panose="020B0502040204020203" pitchFamily="34" charset="0"/>
            </a:rPr>
            <a:t>equity</a:t>
          </a:r>
        </a:p>
      </dgm:t>
    </dgm:pt>
    <dgm:pt modelId="{B833B3FD-B744-4C3F-9FE1-230D3758F3B9}" type="parTrans" cxnId="{510FEFF4-4E94-4884-B8F8-A6BF2D9D385C}">
      <dgm:prSet/>
      <dgm:spPr>
        <a:solidFill>
          <a:schemeClr val="accent4">
            <a:lumMod val="20000"/>
            <a:lumOff val="80000"/>
          </a:schemeClr>
        </a:solidFill>
      </dgm:spPr>
      <dgm:t>
        <a:bodyPr/>
        <a:lstStyle/>
        <a:p>
          <a:endParaRPr lang="de-DE" noProof="1"/>
        </a:p>
      </dgm:t>
    </dgm:pt>
    <dgm:pt modelId="{F87C2F59-EFB1-4FBF-9D25-B19DDCAB47CF}" type="sibTrans" cxnId="{510FEFF4-4E94-4884-B8F8-A6BF2D9D385C}">
      <dgm:prSet/>
      <dgm:spPr/>
      <dgm:t>
        <a:bodyPr/>
        <a:lstStyle/>
        <a:p>
          <a:endParaRPr lang="de-DE"/>
        </a:p>
      </dgm:t>
    </dgm:pt>
    <dgm:pt modelId="{DF64A9CD-BDDE-4023-96E0-18922D3D02C7}">
      <dgm:prSet custT="1"/>
      <dgm:spPr>
        <a:solidFill>
          <a:schemeClr val="bg1"/>
        </a:solidFill>
        <a:ln w="28575">
          <a:solidFill>
            <a:schemeClr val="accent5">
              <a:alpha val="96000"/>
            </a:schemeClr>
          </a:solidFill>
        </a:ln>
      </dgm:spPr>
      <dgm:t>
        <a:bodyPr/>
        <a:lstStyle/>
        <a:p>
          <a:r>
            <a:rPr lang="de-DE" sz="1400" noProof="1">
              <a:solidFill>
                <a:schemeClr val="accent6"/>
              </a:solidFill>
              <a:latin typeface="Segoe UI" panose="020B0502040204020203" pitchFamily="34" charset="0"/>
              <a:cs typeface="Segoe UI" panose="020B0502040204020203" pitchFamily="34" charset="0"/>
            </a:rPr>
            <a:t>media competence</a:t>
          </a:r>
        </a:p>
      </dgm:t>
    </dgm:pt>
    <dgm:pt modelId="{2EA178C6-A47A-4E77-9BA0-1D7E9E76F796}" type="parTrans" cxnId="{BA0DD25B-6CEB-469B-8747-BF6F976450DB}">
      <dgm:prSet/>
      <dgm:spPr>
        <a:solidFill>
          <a:schemeClr val="accent4">
            <a:lumMod val="20000"/>
            <a:lumOff val="80000"/>
          </a:schemeClr>
        </a:solidFill>
      </dgm:spPr>
      <dgm:t>
        <a:bodyPr/>
        <a:lstStyle/>
        <a:p>
          <a:endParaRPr lang="de-DE" noProof="1"/>
        </a:p>
      </dgm:t>
    </dgm:pt>
    <dgm:pt modelId="{9CEBDA9A-CE99-4245-ADF9-D09D0DDF0078}" type="sibTrans" cxnId="{BA0DD25B-6CEB-469B-8747-BF6F976450DB}">
      <dgm:prSet/>
      <dgm:spPr/>
      <dgm:t>
        <a:bodyPr/>
        <a:lstStyle/>
        <a:p>
          <a:endParaRPr lang="de-DE"/>
        </a:p>
      </dgm:t>
    </dgm:pt>
    <dgm:pt modelId="{47689090-1122-44F2-AC3B-644022E567A7}">
      <dgm:prSet custT="1"/>
      <dgm:spPr>
        <a:solidFill>
          <a:schemeClr val="bg1"/>
        </a:solidFill>
        <a:ln w="28575">
          <a:solidFill>
            <a:schemeClr val="accent5">
              <a:alpha val="96000"/>
            </a:schemeClr>
          </a:solidFill>
        </a:ln>
      </dgm:spPr>
      <dgm:t>
        <a:bodyPr/>
        <a:lstStyle/>
        <a:p>
          <a:r>
            <a:rPr lang="de-DE" sz="1400" noProof="1">
              <a:solidFill>
                <a:schemeClr val="accent6"/>
              </a:solidFill>
              <a:latin typeface="Segoe UI" panose="020B0502040204020203" pitchFamily="34" charset="0"/>
              <a:cs typeface="Segoe UI" panose="020B0502040204020203" pitchFamily="34" charset="0"/>
            </a:rPr>
            <a:t>patient safety</a:t>
          </a:r>
        </a:p>
      </dgm:t>
    </dgm:pt>
    <dgm:pt modelId="{DAE0214C-6E0A-414B-BECB-8BCD37C5D2E3}" type="parTrans" cxnId="{4CE857F3-6C8B-4C80-85E0-F3F24A6C4C89}">
      <dgm:prSet/>
      <dgm:spPr>
        <a:solidFill>
          <a:schemeClr val="accent4">
            <a:lumMod val="20000"/>
            <a:lumOff val="80000"/>
          </a:schemeClr>
        </a:solidFill>
      </dgm:spPr>
      <dgm:t>
        <a:bodyPr/>
        <a:lstStyle/>
        <a:p>
          <a:endParaRPr lang="de-DE" noProof="1"/>
        </a:p>
      </dgm:t>
    </dgm:pt>
    <dgm:pt modelId="{4D246A8F-DE88-4FF4-81BA-5D986A906014}" type="sibTrans" cxnId="{4CE857F3-6C8B-4C80-85E0-F3F24A6C4C89}">
      <dgm:prSet/>
      <dgm:spPr/>
      <dgm:t>
        <a:bodyPr/>
        <a:lstStyle/>
        <a:p>
          <a:endParaRPr lang="de-DE"/>
        </a:p>
      </dgm:t>
    </dgm:pt>
    <dgm:pt modelId="{B35AD490-EBB1-4980-BBD7-8A41B7039260}">
      <dgm:prSet custT="1"/>
      <dgm:spPr>
        <a:solidFill>
          <a:schemeClr val="bg1"/>
        </a:solidFill>
        <a:ln w="28575">
          <a:solidFill>
            <a:schemeClr val="accent5">
              <a:alpha val="96000"/>
            </a:schemeClr>
          </a:solidFill>
        </a:ln>
      </dgm:spPr>
      <dgm:t>
        <a:bodyPr/>
        <a:lstStyle/>
        <a:p>
          <a:r>
            <a:rPr lang="de-DE" sz="1400" noProof="1">
              <a:solidFill>
                <a:schemeClr val="accent6"/>
              </a:solidFill>
              <a:latin typeface="Segoe UI" panose="020B0502040204020203" pitchFamily="34" charset="0"/>
              <a:cs typeface="Segoe UI" panose="020B0502040204020203" pitchFamily="34" charset="0"/>
            </a:rPr>
            <a:t>mental health</a:t>
          </a:r>
        </a:p>
      </dgm:t>
    </dgm:pt>
    <dgm:pt modelId="{C138DB3F-484D-44C1-9CA6-681D21DB08BF}" type="parTrans" cxnId="{E8ACD66C-7EAB-4815-8849-CC27F00E3037}">
      <dgm:prSet/>
      <dgm:spPr>
        <a:solidFill>
          <a:schemeClr val="accent4">
            <a:lumMod val="20000"/>
            <a:lumOff val="80000"/>
          </a:schemeClr>
        </a:solidFill>
      </dgm:spPr>
      <dgm:t>
        <a:bodyPr/>
        <a:lstStyle/>
        <a:p>
          <a:endParaRPr lang="de-DE" noProof="1"/>
        </a:p>
      </dgm:t>
    </dgm:pt>
    <dgm:pt modelId="{9D2199BC-FB9B-46E6-B056-7F053988F3AF}" type="sibTrans" cxnId="{E8ACD66C-7EAB-4815-8849-CC27F00E3037}">
      <dgm:prSet/>
      <dgm:spPr/>
      <dgm:t>
        <a:bodyPr/>
        <a:lstStyle/>
        <a:p>
          <a:endParaRPr lang="de-DE"/>
        </a:p>
      </dgm:t>
    </dgm:pt>
    <dgm:pt modelId="{1018F934-54A8-4792-9A2C-8654A0F6D565}">
      <dgm:prSet/>
      <dgm:spPr>
        <a:solidFill>
          <a:schemeClr val="accent2">
            <a:lumMod val="50000"/>
          </a:schemeClr>
        </a:solidFill>
      </dgm:spPr>
      <dgm:t>
        <a:bodyPr/>
        <a:lstStyle/>
        <a:p>
          <a:endParaRPr lang="de-DE" dirty="0"/>
        </a:p>
      </dgm:t>
    </dgm:pt>
    <dgm:pt modelId="{8B9B2404-4280-4848-8138-B1AF40A4816E}" type="parTrans" cxnId="{4DBF86A2-2FD3-477E-8F3B-37CEB6C00DB9}">
      <dgm:prSet/>
      <dgm:spPr/>
      <dgm:t>
        <a:bodyPr/>
        <a:lstStyle/>
        <a:p>
          <a:endParaRPr lang="de-DE"/>
        </a:p>
      </dgm:t>
    </dgm:pt>
    <dgm:pt modelId="{FBCDE620-A11E-460B-88AD-8B5C7F7282A3}" type="sibTrans" cxnId="{4DBF86A2-2FD3-477E-8F3B-37CEB6C00DB9}">
      <dgm:prSet/>
      <dgm:spPr/>
      <dgm:t>
        <a:bodyPr/>
        <a:lstStyle/>
        <a:p>
          <a:endParaRPr lang="de-DE"/>
        </a:p>
      </dgm:t>
    </dgm:pt>
    <dgm:pt modelId="{ECED00F5-C4C7-4066-A9AF-1279B93D4204}">
      <dgm:prSet custT="1"/>
      <dgm:spPr>
        <a:solidFill>
          <a:schemeClr val="bg1"/>
        </a:solidFill>
        <a:ln w="28575">
          <a:solidFill>
            <a:schemeClr val="accent5">
              <a:alpha val="96000"/>
            </a:schemeClr>
          </a:solidFill>
        </a:ln>
      </dgm:spPr>
      <dgm:t>
        <a:bodyPr/>
        <a:lstStyle/>
        <a:p>
          <a:r>
            <a:rPr lang="de-DE" sz="1400" noProof="1">
              <a:solidFill>
                <a:schemeClr val="accent6"/>
              </a:solidFill>
              <a:latin typeface="Segoe UI" panose="020B0502040204020203" pitchFamily="34" charset="0"/>
              <a:cs typeface="Segoe UI" panose="020B0502040204020203" pitchFamily="34" charset="0"/>
            </a:rPr>
            <a:t>active </a:t>
          </a:r>
          <a:br>
            <a:rPr lang="de-DE" sz="1400" noProof="1">
              <a:solidFill>
                <a:schemeClr val="accent6"/>
              </a:solidFill>
              <a:latin typeface="Segoe UI" panose="020B0502040204020203" pitchFamily="34" charset="0"/>
              <a:cs typeface="Segoe UI" panose="020B0502040204020203" pitchFamily="34" charset="0"/>
            </a:rPr>
          </a:br>
          <a:r>
            <a:rPr lang="de-DE" sz="1400" noProof="1">
              <a:solidFill>
                <a:schemeClr val="accent6"/>
              </a:solidFill>
              <a:latin typeface="Segoe UI" panose="020B0502040204020203" pitchFamily="34" charset="0"/>
              <a:cs typeface="Segoe UI" panose="020B0502040204020203" pitchFamily="34" charset="0"/>
            </a:rPr>
            <a:t>aging</a:t>
          </a:r>
        </a:p>
      </dgm:t>
    </dgm:pt>
    <dgm:pt modelId="{7085D628-B7FB-4307-949E-2473F1F77DFC}" type="parTrans" cxnId="{75AC8AD1-6AC1-461B-967A-1D5222A23EF9}">
      <dgm:prSet/>
      <dgm:spPr>
        <a:solidFill>
          <a:schemeClr val="accent4">
            <a:lumMod val="20000"/>
            <a:lumOff val="80000"/>
          </a:schemeClr>
        </a:solidFill>
      </dgm:spPr>
      <dgm:t>
        <a:bodyPr/>
        <a:lstStyle/>
        <a:p>
          <a:endParaRPr lang="de-DE" noProof="1"/>
        </a:p>
      </dgm:t>
    </dgm:pt>
    <dgm:pt modelId="{00654C14-3FB6-4FE9-8E92-39768A09BEBF}" type="sibTrans" cxnId="{75AC8AD1-6AC1-461B-967A-1D5222A23EF9}">
      <dgm:prSet/>
      <dgm:spPr/>
      <dgm:t>
        <a:bodyPr/>
        <a:lstStyle/>
        <a:p>
          <a:endParaRPr lang="de-DE"/>
        </a:p>
      </dgm:t>
    </dgm:pt>
    <dgm:pt modelId="{881772DB-C58C-4F59-A2BA-86BBEC5868BB}" type="pres">
      <dgm:prSet presAssocID="{407500DC-2EDA-4B2C-A94C-FA9DBFE07D80}" presName="Name0" presStyleCnt="0">
        <dgm:presLayoutVars>
          <dgm:chMax val="1"/>
          <dgm:dir/>
          <dgm:animLvl val="ctr"/>
          <dgm:resizeHandles val="exact"/>
        </dgm:presLayoutVars>
      </dgm:prSet>
      <dgm:spPr/>
    </dgm:pt>
    <dgm:pt modelId="{FFEBCA22-6AC2-4476-87BF-61BFE9F5292F}" type="pres">
      <dgm:prSet presAssocID="{66F5D741-5715-4326-B476-11CFF7D995F0}" presName="centerShape" presStyleLbl="node0" presStyleIdx="0" presStyleCnt="1" custScaleX="164902" custScaleY="116973" custLinFactNeighborY="2568"/>
      <dgm:spPr/>
    </dgm:pt>
    <dgm:pt modelId="{B79C5575-FBF8-4638-B02E-834AFE352B75}" type="pres">
      <dgm:prSet presAssocID="{77C0EE88-9CFD-468B-867E-1B17412A8D17}" presName="parTrans" presStyleLbl="sibTrans2D1" presStyleIdx="0" presStyleCnt="8"/>
      <dgm:spPr>
        <a:prstGeom prst="chevron">
          <a:avLst/>
        </a:prstGeom>
      </dgm:spPr>
    </dgm:pt>
    <dgm:pt modelId="{D3ADB9A2-BAFB-4F02-AB29-07179F5202B1}" type="pres">
      <dgm:prSet presAssocID="{77C0EE88-9CFD-468B-867E-1B17412A8D17}" presName="connectorText" presStyleLbl="sibTrans2D1" presStyleIdx="0" presStyleCnt="8"/>
      <dgm:spPr/>
    </dgm:pt>
    <dgm:pt modelId="{EA633B22-AC60-428B-BC8E-6B431865FE7A}" type="pres">
      <dgm:prSet presAssocID="{3ADD9A4F-BDD9-432E-BD37-B1926D9415B3}" presName="node" presStyleLbl="node1" presStyleIdx="0" presStyleCnt="8" custScaleX="109087" custScaleY="114650" custRadScaleRad="94320" custRadScaleInc="2494">
        <dgm:presLayoutVars>
          <dgm:bulletEnabled val="1"/>
        </dgm:presLayoutVars>
      </dgm:prSet>
      <dgm:spPr>
        <a:prstGeom prst="ellipse">
          <a:avLst/>
        </a:prstGeom>
      </dgm:spPr>
    </dgm:pt>
    <dgm:pt modelId="{9A87D229-D430-437C-8FD8-9B0FD2FBC1EC}" type="pres">
      <dgm:prSet presAssocID="{E6D19187-2D73-4F97-8F43-144780E14B48}" presName="parTrans" presStyleLbl="sibTrans2D1" presStyleIdx="1" presStyleCnt="8"/>
      <dgm:spPr>
        <a:prstGeom prst="chevron">
          <a:avLst/>
        </a:prstGeom>
      </dgm:spPr>
    </dgm:pt>
    <dgm:pt modelId="{BD28BE51-281F-4C29-8563-C827A7761FF0}" type="pres">
      <dgm:prSet presAssocID="{E6D19187-2D73-4F97-8F43-144780E14B48}" presName="connectorText" presStyleLbl="sibTrans2D1" presStyleIdx="1" presStyleCnt="8"/>
      <dgm:spPr/>
    </dgm:pt>
    <dgm:pt modelId="{3BC13CC5-9A0C-4BB7-801C-99CC65B53647}" type="pres">
      <dgm:prSet presAssocID="{F2B81ECA-1BAB-4A28-9F45-E658A541A68D}" presName="node" presStyleLbl="node1" presStyleIdx="1" presStyleCnt="8" custScaleX="109087" custScaleY="114650" custRadScaleRad="96591" custRadScaleInc="12486">
        <dgm:presLayoutVars>
          <dgm:bulletEnabled val="1"/>
        </dgm:presLayoutVars>
      </dgm:prSet>
      <dgm:spPr/>
    </dgm:pt>
    <dgm:pt modelId="{4911357B-C5E3-45AB-92D7-9887CA4837E9}" type="pres">
      <dgm:prSet presAssocID="{F54B9D05-665A-42C0-8C7A-04AF2609E5EA}" presName="parTrans" presStyleLbl="sibTrans2D1" presStyleIdx="2" presStyleCnt="8"/>
      <dgm:spPr>
        <a:prstGeom prst="chevron">
          <a:avLst/>
        </a:prstGeom>
      </dgm:spPr>
    </dgm:pt>
    <dgm:pt modelId="{3B0E558A-298A-4B99-B5CD-BC75D62F621C}" type="pres">
      <dgm:prSet presAssocID="{F54B9D05-665A-42C0-8C7A-04AF2609E5EA}" presName="connectorText" presStyleLbl="sibTrans2D1" presStyleIdx="2" presStyleCnt="8"/>
      <dgm:spPr/>
    </dgm:pt>
    <dgm:pt modelId="{DF4E8DB0-FFB8-4A90-86F0-CEFA7CD23200}" type="pres">
      <dgm:prSet presAssocID="{9240B11B-228E-47A2-9202-33C3644294A8}" presName="node" presStyleLbl="node1" presStyleIdx="2" presStyleCnt="8" custScaleX="109087" custScaleY="114650" custRadScaleRad="100885" custRadScaleInc="14903">
        <dgm:presLayoutVars>
          <dgm:bulletEnabled val="1"/>
        </dgm:presLayoutVars>
      </dgm:prSet>
      <dgm:spPr/>
    </dgm:pt>
    <dgm:pt modelId="{839B3952-F956-4AB2-9A41-3CC3A1ED11EF}" type="pres">
      <dgm:prSet presAssocID="{B833B3FD-B744-4C3F-9FE1-230D3758F3B9}" presName="parTrans" presStyleLbl="sibTrans2D1" presStyleIdx="3" presStyleCnt="8"/>
      <dgm:spPr>
        <a:prstGeom prst="chevron">
          <a:avLst/>
        </a:prstGeom>
      </dgm:spPr>
    </dgm:pt>
    <dgm:pt modelId="{D6E6967D-DFCE-4F13-91C5-B7E7CD2C9489}" type="pres">
      <dgm:prSet presAssocID="{B833B3FD-B744-4C3F-9FE1-230D3758F3B9}" presName="connectorText" presStyleLbl="sibTrans2D1" presStyleIdx="3" presStyleCnt="8"/>
      <dgm:spPr/>
    </dgm:pt>
    <dgm:pt modelId="{09FD10C7-9C86-41FB-85F0-63882FF9E947}" type="pres">
      <dgm:prSet presAssocID="{35F1645B-7078-447B-A385-EA919476914E}" presName="node" presStyleLbl="node1" presStyleIdx="3" presStyleCnt="8" custScaleX="109087" custScaleY="114650" custRadScaleRad="103695" custRadScaleInc="8917">
        <dgm:presLayoutVars>
          <dgm:bulletEnabled val="1"/>
        </dgm:presLayoutVars>
      </dgm:prSet>
      <dgm:spPr/>
    </dgm:pt>
    <dgm:pt modelId="{D88A8683-C165-4B94-A34F-69DD45E2CAE7}" type="pres">
      <dgm:prSet presAssocID="{2EA178C6-A47A-4E77-9BA0-1D7E9E76F796}" presName="parTrans" presStyleLbl="sibTrans2D1" presStyleIdx="4" presStyleCnt="8"/>
      <dgm:spPr>
        <a:prstGeom prst="chevron">
          <a:avLst/>
        </a:prstGeom>
      </dgm:spPr>
    </dgm:pt>
    <dgm:pt modelId="{7C55692A-DFA8-4D18-B16F-89129A9DEF21}" type="pres">
      <dgm:prSet presAssocID="{2EA178C6-A47A-4E77-9BA0-1D7E9E76F796}" presName="connectorText" presStyleLbl="sibTrans2D1" presStyleIdx="4" presStyleCnt="8"/>
      <dgm:spPr/>
    </dgm:pt>
    <dgm:pt modelId="{0CEC9BC4-D3B0-4009-A181-A76FF19B664E}" type="pres">
      <dgm:prSet presAssocID="{DF64A9CD-BDDE-4023-96E0-18922D3D02C7}" presName="node" presStyleLbl="node1" presStyleIdx="4" presStyleCnt="8" custScaleX="109087" custScaleY="114650" custRadScaleRad="100430" custRadScaleInc="-1668">
        <dgm:presLayoutVars>
          <dgm:bulletEnabled val="1"/>
        </dgm:presLayoutVars>
      </dgm:prSet>
      <dgm:spPr/>
    </dgm:pt>
    <dgm:pt modelId="{E060C1D3-66A3-4B8E-9297-86BE404C1F21}" type="pres">
      <dgm:prSet presAssocID="{C138DB3F-484D-44C1-9CA6-681D21DB08BF}" presName="parTrans" presStyleLbl="sibTrans2D1" presStyleIdx="5" presStyleCnt="8"/>
      <dgm:spPr>
        <a:prstGeom prst="chevron">
          <a:avLst/>
        </a:prstGeom>
      </dgm:spPr>
    </dgm:pt>
    <dgm:pt modelId="{87E26E06-40A8-49D8-BE1F-7EFA2F192469}" type="pres">
      <dgm:prSet presAssocID="{C138DB3F-484D-44C1-9CA6-681D21DB08BF}" presName="connectorText" presStyleLbl="sibTrans2D1" presStyleIdx="5" presStyleCnt="8"/>
      <dgm:spPr/>
    </dgm:pt>
    <dgm:pt modelId="{9272CC2C-B3CC-4877-8347-E866A2EA53BD}" type="pres">
      <dgm:prSet presAssocID="{B35AD490-EBB1-4980-BBD7-8A41B7039260}" presName="node" presStyleLbl="node1" presStyleIdx="5" presStyleCnt="8" custScaleX="109087" custScaleY="114650" custRadScaleRad="103969" custRadScaleInc="-11539">
        <dgm:presLayoutVars>
          <dgm:bulletEnabled val="1"/>
        </dgm:presLayoutVars>
      </dgm:prSet>
      <dgm:spPr/>
    </dgm:pt>
    <dgm:pt modelId="{9F5CC9D3-EADF-45B8-8B9A-420FD8F8EE30}" type="pres">
      <dgm:prSet presAssocID="{DAE0214C-6E0A-414B-BECB-8BCD37C5D2E3}" presName="parTrans" presStyleLbl="sibTrans2D1" presStyleIdx="6" presStyleCnt="8"/>
      <dgm:spPr>
        <a:prstGeom prst="chevron">
          <a:avLst/>
        </a:prstGeom>
      </dgm:spPr>
    </dgm:pt>
    <dgm:pt modelId="{AAF7EEB3-2D6B-44EF-8E93-DC912EA6A03D}" type="pres">
      <dgm:prSet presAssocID="{DAE0214C-6E0A-414B-BECB-8BCD37C5D2E3}" presName="connectorText" presStyleLbl="sibTrans2D1" presStyleIdx="6" presStyleCnt="8"/>
      <dgm:spPr/>
    </dgm:pt>
    <dgm:pt modelId="{3F182E14-3211-43CC-ACE7-A7F99FEFC8EE}" type="pres">
      <dgm:prSet presAssocID="{47689090-1122-44F2-AC3B-644022E567A7}" presName="node" presStyleLbl="node1" presStyleIdx="6" presStyleCnt="8" custScaleX="109087" custScaleY="114650" custRadScaleRad="99253" custRadScaleInc="-14324">
        <dgm:presLayoutVars>
          <dgm:bulletEnabled val="1"/>
        </dgm:presLayoutVars>
      </dgm:prSet>
      <dgm:spPr/>
    </dgm:pt>
    <dgm:pt modelId="{D681FCB0-8F13-44AC-95EA-43454786B37E}" type="pres">
      <dgm:prSet presAssocID="{7085D628-B7FB-4307-949E-2473F1F77DFC}" presName="parTrans" presStyleLbl="sibTrans2D1" presStyleIdx="7" presStyleCnt="8"/>
      <dgm:spPr>
        <a:prstGeom prst="chevron">
          <a:avLst/>
        </a:prstGeom>
      </dgm:spPr>
    </dgm:pt>
    <dgm:pt modelId="{F37101CC-3EAF-40F1-9D65-2DE2D39C8994}" type="pres">
      <dgm:prSet presAssocID="{7085D628-B7FB-4307-949E-2473F1F77DFC}" presName="connectorText" presStyleLbl="sibTrans2D1" presStyleIdx="7" presStyleCnt="8"/>
      <dgm:spPr/>
    </dgm:pt>
    <dgm:pt modelId="{41F44D11-542F-45FC-92B6-EE7939011EC3}" type="pres">
      <dgm:prSet presAssocID="{ECED00F5-C4C7-4066-A9AF-1279B93D4204}" presName="node" presStyleLbl="node1" presStyleIdx="7" presStyleCnt="8" custScaleX="109087" custScaleY="114650" custRadScaleRad="95482" custRadScaleInc="-8853">
        <dgm:presLayoutVars>
          <dgm:bulletEnabled val="1"/>
        </dgm:presLayoutVars>
      </dgm:prSet>
      <dgm:spPr/>
    </dgm:pt>
  </dgm:ptLst>
  <dgm:cxnLst>
    <dgm:cxn modelId="{042F9E0F-ADB8-42D6-8E6B-1820ED35364B}" type="presOf" srcId="{B833B3FD-B744-4C3F-9FE1-230D3758F3B9}" destId="{D6E6967D-DFCE-4F13-91C5-B7E7CD2C9489}" srcOrd="1" destOrd="0" presId="urn:microsoft.com/office/officeart/2005/8/layout/radial5"/>
    <dgm:cxn modelId="{27995C11-37D0-45B4-86D9-DC1C05A76780}" type="presOf" srcId="{2EA178C6-A47A-4E77-9BA0-1D7E9E76F796}" destId="{7C55692A-DFA8-4D18-B16F-89129A9DEF21}" srcOrd="1" destOrd="0" presId="urn:microsoft.com/office/officeart/2005/8/layout/radial5"/>
    <dgm:cxn modelId="{9CD9C617-D0AB-47BE-8B44-FC5FA9269AAC}" type="presOf" srcId="{3ADD9A4F-BDD9-432E-BD37-B1926D9415B3}" destId="{EA633B22-AC60-428B-BC8E-6B431865FE7A}" srcOrd="0" destOrd="0" presId="urn:microsoft.com/office/officeart/2005/8/layout/radial5"/>
    <dgm:cxn modelId="{E2F7B51A-4525-473D-94EC-BE88378C0F58}" type="presOf" srcId="{F54B9D05-665A-42C0-8C7A-04AF2609E5EA}" destId="{3B0E558A-298A-4B99-B5CD-BC75D62F621C}" srcOrd="1" destOrd="0" presId="urn:microsoft.com/office/officeart/2005/8/layout/radial5"/>
    <dgm:cxn modelId="{35A8402C-1982-4E0F-89D1-E9C782A30669}" type="presOf" srcId="{7085D628-B7FB-4307-949E-2473F1F77DFC}" destId="{F37101CC-3EAF-40F1-9D65-2DE2D39C8994}" srcOrd="1" destOrd="0" presId="urn:microsoft.com/office/officeart/2005/8/layout/radial5"/>
    <dgm:cxn modelId="{0F42682D-F583-4607-8214-4D83D2158F5C}" type="presOf" srcId="{DF64A9CD-BDDE-4023-96E0-18922D3D02C7}" destId="{0CEC9BC4-D3B0-4009-A181-A76FF19B664E}" srcOrd="0" destOrd="0" presId="urn:microsoft.com/office/officeart/2005/8/layout/radial5"/>
    <dgm:cxn modelId="{BA0DD25B-6CEB-469B-8747-BF6F976450DB}" srcId="{66F5D741-5715-4326-B476-11CFF7D995F0}" destId="{DF64A9CD-BDDE-4023-96E0-18922D3D02C7}" srcOrd="4" destOrd="0" parTransId="{2EA178C6-A47A-4E77-9BA0-1D7E9E76F796}" sibTransId="{9CEBDA9A-CE99-4245-ADF9-D09D0DDF0078}"/>
    <dgm:cxn modelId="{0F70AD5E-3BD2-42FD-A11E-EC9F2E41135C}" srcId="{66F5D741-5715-4326-B476-11CFF7D995F0}" destId="{F2B81ECA-1BAB-4A28-9F45-E658A541A68D}" srcOrd="1" destOrd="0" parTransId="{E6D19187-2D73-4F97-8F43-144780E14B48}" sibTransId="{9BDA4A21-675D-42DF-9816-72AE3C891C8A}"/>
    <dgm:cxn modelId="{723E8162-2EA7-449F-93C4-DCFFD87ED0C7}" type="presOf" srcId="{77C0EE88-9CFD-468B-867E-1B17412A8D17}" destId="{B79C5575-FBF8-4638-B02E-834AFE352B75}" srcOrd="0" destOrd="0" presId="urn:microsoft.com/office/officeart/2005/8/layout/radial5"/>
    <dgm:cxn modelId="{4145DA69-697B-49F0-88D8-65AF6CE52EF9}" type="presOf" srcId="{7085D628-B7FB-4307-949E-2473F1F77DFC}" destId="{D681FCB0-8F13-44AC-95EA-43454786B37E}" srcOrd="0" destOrd="0" presId="urn:microsoft.com/office/officeart/2005/8/layout/radial5"/>
    <dgm:cxn modelId="{BEAA7E6B-BCDE-477C-8CA3-91A727EA2C7F}" type="presOf" srcId="{B35AD490-EBB1-4980-BBD7-8A41B7039260}" destId="{9272CC2C-B3CC-4877-8347-E866A2EA53BD}" srcOrd="0" destOrd="0" presId="urn:microsoft.com/office/officeart/2005/8/layout/radial5"/>
    <dgm:cxn modelId="{E8ACD66C-7EAB-4815-8849-CC27F00E3037}" srcId="{66F5D741-5715-4326-B476-11CFF7D995F0}" destId="{B35AD490-EBB1-4980-BBD7-8A41B7039260}" srcOrd="5" destOrd="0" parTransId="{C138DB3F-484D-44C1-9CA6-681D21DB08BF}" sibTransId="{9D2199BC-FB9B-46E6-B056-7F053988F3AF}"/>
    <dgm:cxn modelId="{4AB8076D-23CA-481F-B877-8BE5CF55C177}" type="presOf" srcId="{E6D19187-2D73-4F97-8F43-144780E14B48}" destId="{BD28BE51-281F-4C29-8563-C827A7761FF0}" srcOrd="1" destOrd="0" presId="urn:microsoft.com/office/officeart/2005/8/layout/radial5"/>
    <dgm:cxn modelId="{9662554E-6BAC-4A53-8943-7395CC8BBE63}" type="presOf" srcId="{C138DB3F-484D-44C1-9CA6-681D21DB08BF}" destId="{87E26E06-40A8-49D8-BE1F-7EFA2F192469}" srcOrd="1" destOrd="0" presId="urn:microsoft.com/office/officeart/2005/8/layout/radial5"/>
    <dgm:cxn modelId="{AC5D4A50-BF56-4F48-B856-57D88CE1AB81}" type="presOf" srcId="{F54B9D05-665A-42C0-8C7A-04AF2609E5EA}" destId="{4911357B-C5E3-45AB-92D7-9887CA4837E9}" srcOrd="0" destOrd="0" presId="urn:microsoft.com/office/officeart/2005/8/layout/radial5"/>
    <dgm:cxn modelId="{0076D77F-33E6-44CB-BDDD-BED810A1EDA5}" type="presOf" srcId="{77C0EE88-9CFD-468B-867E-1B17412A8D17}" destId="{D3ADB9A2-BAFB-4F02-AB29-07179F5202B1}" srcOrd="1" destOrd="0" presId="urn:microsoft.com/office/officeart/2005/8/layout/radial5"/>
    <dgm:cxn modelId="{E4E17C80-C004-4163-8485-31E6103DF0BA}" srcId="{66F5D741-5715-4326-B476-11CFF7D995F0}" destId="{9240B11B-228E-47A2-9202-33C3644294A8}" srcOrd="2" destOrd="0" parTransId="{F54B9D05-665A-42C0-8C7A-04AF2609E5EA}" sibTransId="{87D766BC-B19F-41BE-8AC7-30212F41E328}"/>
    <dgm:cxn modelId="{5FC0EF98-6388-49E7-8698-08709C108148}" type="presOf" srcId="{C138DB3F-484D-44C1-9CA6-681D21DB08BF}" destId="{E060C1D3-66A3-4B8E-9297-86BE404C1F21}" srcOrd="0" destOrd="0" presId="urn:microsoft.com/office/officeart/2005/8/layout/radial5"/>
    <dgm:cxn modelId="{18421899-7F63-44ED-AC27-9DC8EC288E62}" type="presOf" srcId="{F2B81ECA-1BAB-4A28-9F45-E658A541A68D}" destId="{3BC13CC5-9A0C-4BB7-801C-99CC65B53647}" srcOrd="0" destOrd="0" presId="urn:microsoft.com/office/officeart/2005/8/layout/radial5"/>
    <dgm:cxn modelId="{9A25EE8A-AFFF-46D9-9AC9-CDABCFA78B5F}" type="presOf" srcId="{47689090-1122-44F2-AC3B-644022E567A7}" destId="{3F182E14-3211-43CC-ACE7-A7F99FEFC8EE}" srcOrd="0" destOrd="0" presId="urn:microsoft.com/office/officeart/2005/8/layout/radial5"/>
    <dgm:cxn modelId="{0485FA8A-85ED-4408-BBC1-528A9959792E}" type="presOf" srcId="{35F1645B-7078-447B-A385-EA919476914E}" destId="{09FD10C7-9C86-41FB-85F0-63882FF9E947}" srcOrd="0" destOrd="0" presId="urn:microsoft.com/office/officeart/2005/8/layout/radial5"/>
    <dgm:cxn modelId="{E4298B9B-E832-46A2-A6A3-5B050E6AB950}" type="presOf" srcId="{B833B3FD-B744-4C3F-9FE1-230D3758F3B9}" destId="{839B3952-F956-4AB2-9A41-3CC3A1ED11EF}" srcOrd="0" destOrd="0" presId="urn:microsoft.com/office/officeart/2005/8/layout/radial5"/>
    <dgm:cxn modelId="{6C779D9B-6686-416B-ABD9-FE5AA3BBB090}" type="presOf" srcId="{9240B11B-228E-47A2-9202-33C3644294A8}" destId="{DF4E8DB0-FFB8-4A90-86F0-CEFA7CD23200}" srcOrd="0" destOrd="0" presId="urn:microsoft.com/office/officeart/2005/8/layout/radial5"/>
    <dgm:cxn modelId="{DF94AD9E-F298-4C10-A2D3-81340BB55015}" type="presOf" srcId="{DAE0214C-6E0A-414B-BECB-8BCD37C5D2E3}" destId="{AAF7EEB3-2D6B-44EF-8E93-DC912EA6A03D}" srcOrd="1" destOrd="0" presId="urn:microsoft.com/office/officeart/2005/8/layout/radial5"/>
    <dgm:cxn modelId="{4DBF86A2-2FD3-477E-8F3B-37CEB6C00DB9}" srcId="{407500DC-2EDA-4B2C-A94C-FA9DBFE07D80}" destId="{1018F934-54A8-4792-9A2C-8654A0F6D565}" srcOrd="1" destOrd="0" parTransId="{8B9B2404-4280-4848-8138-B1AF40A4816E}" sibTransId="{FBCDE620-A11E-460B-88AD-8B5C7F7282A3}"/>
    <dgm:cxn modelId="{FE8964AD-9EB2-490C-81F3-9B443BB50041}" type="presOf" srcId="{407500DC-2EDA-4B2C-A94C-FA9DBFE07D80}" destId="{881772DB-C58C-4F59-A2BA-86BBEC5868BB}" srcOrd="0" destOrd="0" presId="urn:microsoft.com/office/officeart/2005/8/layout/radial5"/>
    <dgm:cxn modelId="{F93226B1-2D38-42B9-90DB-AA8647F64BCE}" type="presOf" srcId="{ECED00F5-C4C7-4066-A9AF-1279B93D4204}" destId="{41F44D11-542F-45FC-92B6-EE7939011EC3}" srcOrd="0" destOrd="0" presId="urn:microsoft.com/office/officeart/2005/8/layout/radial5"/>
    <dgm:cxn modelId="{8833EFE9-0D87-4478-A0EE-1128F5CFBAC4}" srcId="{66F5D741-5715-4326-B476-11CFF7D995F0}" destId="{3ADD9A4F-BDD9-432E-BD37-B1926D9415B3}" srcOrd="0" destOrd="0" parTransId="{77C0EE88-9CFD-468B-867E-1B17412A8D17}" sibTransId="{BF76E77F-8FB9-4A21-8BAF-CFD0E428B088}"/>
    <dgm:cxn modelId="{53DA51EE-C836-40AA-AE33-37428EF9AE00}" type="presOf" srcId="{2EA178C6-A47A-4E77-9BA0-1D7E9E76F796}" destId="{D88A8683-C165-4B94-A34F-69DD45E2CAE7}" srcOrd="0" destOrd="0" presId="urn:microsoft.com/office/officeart/2005/8/layout/radial5"/>
    <dgm:cxn modelId="{75AC8AD1-6AC1-461B-967A-1D5222A23EF9}" srcId="{66F5D741-5715-4326-B476-11CFF7D995F0}" destId="{ECED00F5-C4C7-4066-A9AF-1279B93D4204}" srcOrd="7" destOrd="0" parTransId="{7085D628-B7FB-4307-949E-2473F1F77DFC}" sibTransId="{00654C14-3FB6-4FE9-8E92-39768A09BEBF}"/>
    <dgm:cxn modelId="{C69270F2-3FE2-40E4-AD72-79BDFAC6E784}" srcId="{407500DC-2EDA-4B2C-A94C-FA9DBFE07D80}" destId="{66F5D741-5715-4326-B476-11CFF7D995F0}" srcOrd="0" destOrd="0" parTransId="{CF2BC842-6005-42DD-9D87-1593AA083D5D}" sibTransId="{C2F76AC2-163D-4CD2-97B2-D966CA2D3BDC}"/>
    <dgm:cxn modelId="{4CE857F3-6C8B-4C80-85E0-F3F24A6C4C89}" srcId="{66F5D741-5715-4326-B476-11CFF7D995F0}" destId="{47689090-1122-44F2-AC3B-644022E567A7}" srcOrd="6" destOrd="0" parTransId="{DAE0214C-6E0A-414B-BECB-8BCD37C5D2E3}" sibTransId="{4D246A8F-DE88-4FF4-81BA-5D986A906014}"/>
    <dgm:cxn modelId="{510FEFF4-4E94-4884-B8F8-A6BF2D9D385C}" srcId="{66F5D741-5715-4326-B476-11CFF7D995F0}" destId="{35F1645B-7078-447B-A385-EA919476914E}" srcOrd="3" destOrd="0" parTransId="{B833B3FD-B744-4C3F-9FE1-230D3758F3B9}" sibTransId="{F87C2F59-EFB1-4FBF-9D25-B19DDCAB47CF}"/>
    <dgm:cxn modelId="{CFFB9FF7-9AC8-43BE-BC58-AC84850E0188}" type="presOf" srcId="{E6D19187-2D73-4F97-8F43-144780E14B48}" destId="{9A87D229-D430-437C-8FD8-9B0FD2FBC1EC}" srcOrd="0" destOrd="0" presId="urn:microsoft.com/office/officeart/2005/8/layout/radial5"/>
    <dgm:cxn modelId="{18689DFB-30AA-4823-A352-E17CB6B0414B}" type="presOf" srcId="{66F5D741-5715-4326-B476-11CFF7D995F0}" destId="{FFEBCA22-6AC2-4476-87BF-61BFE9F5292F}" srcOrd="0" destOrd="0" presId="urn:microsoft.com/office/officeart/2005/8/layout/radial5"/>
    <dgm:cxn modelId="{EBD4A2DB-FDB2-4D5A-B8BE-5AB2ECD2C353}" type="presOf" srcId="{DAE0214C-6E0A-414B-BECB-8BCD37C5D2E3}" destId="{9F5CC9D3-EADF-45B8-8B9A-420FD8F8EE30}" srcOrd="0" destOrd="0" presId="urn:microsoft.com/office/officeart/2005/8/layout/radial5"/>
    <dgm:cxn modelId="{86607783-399F-4E9D-9F92-DE797BBBBA1E}" type="presParOf" srcId="{881772DB-C58C-4F59-A2BA-86BBEC5868BB}" destId="{FFEBCA22-6AC2-4476-87BF-61BFE9F5292F}" srcOrd="0" destOrd="0" presId="urn:microsoft.com/office/officeart/2005/8/layout/radial5"/>
    <dgm:cxn modelId="{7C7BB70C-DAC3-4677-A4AC-794D0A031EC9}" type="presParOf" srcId="{881772DB-C58C-4F59-A2BA-86BBEC5868BB}" destId="{B79C5575-FBF8-4638-B02E-834AFE352B75}" srcOrd="1" destOrd="0" presId="urn:microsoft.com/office/officeart/2005/8/layout/radial5"/>
    <dgm:cxn modelId="{94847212-F2F5-4AF0-98AC-7BD789E2262D}" type="presParOf" srcId="{B79C5575-FBF8-4638-B02E-834AFE352B75}" destId="{D3ADB9A2-BAFB-4F02-AB29-07179F5202B1}" srcOrd="0" destOrd="0" presId="urn:microsoft.com/office/officeart/2005/8/layout/radial5"/>
    <dgm:cxn modelId="{A74F9166-646E-4373-9BDC-21E0E47DCCC9}" type="presParOf" srcId="{881772DB-C58C-4F59-A2BA-86BBEC5868BB}" destId="{EA633B22-AC60-428B-BC8E-6B431865FE7A}" srcOrd="2" destOrd="0" presId="urn:microsoft.com/office/officeart/2005/8/layout/radial5"/>
    <dgm:cxn modelId="{0E8CE2CC-5479-44C2-A654-C17F04C84140}" type="presParOf" srcId="{881772DB-C58C-4F59-A2BA-86BBEC5868BB}" destId="{9A87D229-D430-437C-8FD8-9B0FD2FBC1EC}" srcOrd="3" destOrd="0" presId="urn:microsoft.com/office/officeart/2005/8/layout/radial5"/>
    <dgm:cxn modelId="{F76661B8-8617-406A-9DDA-4DDF4FAF9203}" type="presParOf" srcId="{9A87D229-D430-437C-8FD8-9B0FD2FBC1EC}" destId="{BD28BE51-281F-4C29-8563-C827A7761FF0}" srcOrd="0" destOrd="0" presId="urn:microsoft.com/office/officeart/2005/8/layout/radial5"/>
    <dgm:cxn modelId="{71B8ECA2-D49A-44E1-93FE-59A886A907D0}" type="presParOf" srcId="{881772DB-C58C-4F59-A2BA-86BBEC5868BB}" destId="{3BC13CC5-9A0C-4BB7-801C-99CC65B53647}" srcOrd="4" destOrd="0" presId="urn:microsoft.com/office/officeart/2005/8/layout/radial5"/>
    <dgm:cxn modelId="{AB41BE9C-1CD8-477C-B75F-D4EFDA2C6C12}" type="presParOf" srcId="{881772DB-C58C-4F59-A2BA-86BBEC5868BB}" destId="{4911357B-C5E3-45AB-92D7-9887CA4837E9}" srcOrd="5" destOrd="0" presId="urn:microsoft.com/office/officeart/2005/8/layout/radial5"/>
    <dgm:cxn modelId="{E79CF1EC-3A82-4BD7-A8C5-64C6ADE06E2E}" type="presParOf" srcId="{4911357B-C5E3-45AB-92D7-9887CA4837E9}" destId="{3B0E558A-298A-4B99-B5CD-BC75D62F621C}" srcOrd="0" destOrd="0" presId="urn:microsoft.com/office/officeart/2005/8/layout/radial5"/>
    <dgm:cxn modelId="{EA832618-776A-49BB-8A15-B9074EFC9D94}" type="presParOf" srcId="{881772DB-C58C-4F59-A2BA-86BBEC5868BB}" destId="{DF4E8DB0-FFB8-4A90-86F0-CEFA7CD23200}" srcOrd="6" destOrd="0" presId="urn:microsoft.com/office/officeart/2005/8/layout/radial5"/>
    <dgm:cxn modelId="{D4B35B45-A632-4752-8572-1D45FCCBD35A}" type="presParOf" srcId="{881772DB-C58C-4F59-A2BA-86BBEC5868BB}" destId="{839B3952-F956-4AB2-9A41-3CC3A1ED11EF}" srcOrd="7" destOrd="0" presId="urn:microsoft.com/office/officeart/2005/8/layout/radial5"/>
    <dgm:cxn modelId="{2EE6C859-BB27-4B76-B030-DA1907A22E86}" type="presParOf" srcId="{839B3952-F956-4AB2-9A41-3CC3A1ED11EF}" destId="{D6E6967D-DFCE-4F13-91C5-B7E7CD2C9489}" srcOrd="0" destOrd="0" presId="urn:microsoft.com/office/officeart/2005/8/layout/radial5"/>
    <dgm:cxn modelId="{B1BBF9D1-689F-4579-995F-B473979CEEB6}" type="presParOf" srcId="{881772DB-C58C-4F59-A2BA-86BBEC5868BB}" destId="{09FD10C7-9C86-41FB-85F0-63882FF9E947}" srcOrd="8" destOrd="0" presId="urn:microsoft.com/office/officeart/2005/8/layout/radial5"/>
    <dgm:cxn modelId="{D71616BC-A170-4D7E-A2D9-3BC57EF79019}" type="presParOf" srcId="{881772DB-C58C-4F59-A2BA-86BBEC5868BB}" destId="{D88A8683-C165-4B94-A34F-69DD45E2CAE7}" srcOrd="9" destOrd="0" presId="urn:microsoft.com/office/officeart/2005/8/layout/radial5"/>
    <dgm:cxn modelId="{3575ADB5-34D0-4BC8-9ECC-19693212FE57}" type="presParOf" srcId="{D88A8683-C165-4B94-A34F-69DD45E2CAE7}" destId="{7C55692A-DFA8-4D18-B16F-89129A9DEF21}" srcOrd="0" destOrd="0" presId="urn:microsoft.com/office/officeart/2005/8/layout/radial5"/>
    <dgm:cxn modelId="{B557E2D5-9C5B-4B4F-8DA5-D9704979303A}" type="presParOf" srcId="{881772DB-C58C-4F59-A2BA-86BBEC5868BB}" destId="{0CEC9BC4-D3B0-4009-A181-A76FF19B664E}" srcOrd="10" destOrd="0" presId="urn:microsoft.com/office/officeart/2005/8/layout/radial5"/>
    <dgm:cxn modelId="{4CFD92FB-C2B5-4BE9-A309-B0BA9C10DDA9}" type="presParOf" srcId="{881772DB-C58C-4F59-A2BA-86BBEC5868BB}" destId="{E060C1D3-66A3-4B8E-9297-86BE404C1F21}" srcOrd="11" destOrd="0" presId="urn:microsoft.com/office/officeart/2005/8/layout/radial5"/>
    <dgm:cxn modelId="{3C3DD363-18B0-4632-81F1-90663E2DC9E9}" type="presParOf" srcId="{E060C1D3-66A3-4B8E-9297-86BE404C1F21}" destId="{87E26E06-40A8-49D8-BE1F-7EFA2F192469}" srcOrd="0" destOrd="0" presId="urn:microsoft.com/office/officeart/2005/8/layout/radial5"/>
    <dgm:cxn modelId="{35987E3A-6F2E-4B63-953B-2F9FFEB69E2D}" type="presParOf" srcId="{881772DB-C58C-4F59-A2BA-86BBEC5868BB}" destId="{9272CC2C-B3CC-4877-8347-E866A2EA53BD}" srcOrd="12" destOrd="0" presId="urn:microsoft.com/office/officeart/2005/8/layout/radial5"/>
    <dgm:cxn modelId="{51375514-A990-4545-9A5F-6EAF74A64969}" type="presParOf" srcId="{881772DB-C58C-4F59-A2BA-86BBEC5868BB}" destId="{9F5CC9D3-EADF-45B8-8B9A-420FD8F8EE30}" srcOrd="13" destOrd="0" presId="urn:microsoft.com/office/officeart/2005/8/layout/radial5"/>
    <dgm:cxn modelId="{6DA5F819-EF24-487D-AEC9-47A096E466AF}" type="presParOf" srcId="{9F5CC9D3-EADF-45B8-8B9A-420FD8F8EE30}" destId="{AAF7EEB3-2D6B-44EF-8E93-DC912EA6A03D}" srcOrd="0" destOrd="0" presId="urn:microsoft.com/office/officeart/2005/8/layout/radial5"/>
    <dgm:cxn modelId="{9F2AF4EF-9200-4944-B99F-C2073E770E93}" type="presParOf" srcId="{881772DB-C58C-4F59-A2BA-86BBEC5868BB}" destId="{3F182E14-3211-43CC-ACE7-A7F99FEFC8EE}" srcOrd="14" destOrd="0" presId="urn:microsoft.com/office/officeart/2005/8/layout/radial5"/>
    <dgm:cxn modelId="{3C0E43E2-C84F-44F4-BE30-DD13BC54ECA2}" type="presParOf" srcId="{881772DB-C58C-4F59-A2BA-86BBEC5868BB}" destId="{D681FCB0-8F13-44AC-95EA-43454786B37E}" srcOrd="15" destOrd="0" presId="urn:microsoft.com/office/officeart/2005/8/layout/radial5"/>
    <dgm:cxn modelId="{07535101-C8FF-425F-B3C7-D01102F60F1A}" type="presParOf" srcId="{D681FCB0-8F13-44AC-95EA-43454786B37E}" destId="{F37101CC-3EAF-40F1-9D65-2DE2D39C8994}" srcOrd="0" destOrd="0" presId="urn:microsoft.com/office/officeart/2005/8/layout/radial5"/>
    <dgm:cxn modelId="{9F111746-D1F0-403E-87F2-24B1568CAF51}" type="presParOf" srcId="{881772DB-C58C-4F59-A2BA-86BBEC5868BB}" destId="{41F44D11-542F-45FC-92B6-EE7939011EC3}" srcOrd="16"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A6F1171-B613-4AB3-A838-78F3CECD0444}" type="doc">
      <dgm:prSet loTypeId="urn:microsoft.com/office/officeart/2005/8/layout/default" loCatId="list" qsTypeId="urn:microsoft.com/office/officeart/2005/8/quickstyle/simple1" qsCatId="simple" csTypeId="urn:microsoft.com/office/officeart/2018/5/colors/Iconchunking_coloredtext_colorful1" csCatId="colorful" phldr="1"/>
      <dgm:spPr/>
      <dgm:t>
        <a:bodyPr/>
        <a:lstStyle/>
        <a:p>
          <a:endParaRPr lang="en-CA"/>
        </a:p>
      </dgm:t>
    </dgm:pt>
    <dgm:pt modelId="{B059C2EE-0EDE-430C-96AA-9ADD53C0E762}">
      <dgm:prSet phldrT="[Text]" custT="1"/>
      <dgm:spPr>
        <a:solidFill>
          <a:srgbClr val="8BD0E4">
            <a:alpha val="70000"/>
          </a:srgbClr>
        </a:solidFill>
        <a:ln w="41275" cap="flat" cmpd="sng" algn="ctr">
          <a:solidFill>
            <a:schemeClr val="accent1"/>
          </a:solidFill>
          <a:prstDash val="solid"/>
          <a:miter lim="800000"/>
        </a:ln>
        <a:effectLst/>
      </dgm:spPr>
      <dgm:t>
        <a:bodyPr spcFirstLastPara="0" vert="horz" wrap="square" lIns="68580" tIns="68580" rIns="68580" bIns="68580" numCol="1" spcCol="1270" anchor="t" anchorCtr="0"/>
        <a:lstStyle/>
        <a:p>
          <a:pPr marL="0" lvl="0" indent="0" algn="ctr" defTabSz="800100">
            <a:lnSpc>
              <a:spcPct val="90000"/>
            </a:lnSpc>
            <a:spcBef>
              <a:spcPct val="0"/>
            </a:spcBef>
            <a:spcAft>
              <a:spcPct val="35000"/>
            </a:spcAft>
            <a:buNone/>
          </a:pPr>
          <a:r>
            <a:rPr lang="de-DE" sz="1800" kern="1200" noProof="1">
              <a:solidFill>
                <a:prstClr val="white"/>
              </a:solidFill>
              <a:latin typeface="Segoe UI" panose="020B0502040204020203" pitchFamily="34" charset="0"/>
              <a:ea typeface="+mn-ea"/>
              <a:cs typeface="Segoe UI" panose="020B0502040204020203" pitchFamily="34" charset="0"/>
            </a:rPr>
            <a:t>Using windows of opportunity </a:t>
          </a:r>
        </a:p>
        <a:p>
          <a:pPr marL="0" lvl="0" indent="0" algn="ctr" defTabSz="800100">
            <a:lnSpc>
              <a:spcPct val="90000"/>
            </a:lnSpc>
            <a:spcBef>
              <a:spcPct val="0"/>
            </a:spcBef>
            <a:spcAft>
              <a:spcPct val="35000"/>
            </a:spcAft>
            <a:buNone/>
          </a:pPr>
          <a:r>
            <a:rPr lang="de-DE" sz="1800" kern="1200" noProof="1">
              <a:solidFill>
                <a:prstClr val="white"/>
              </a:solidFill>
              <a:latin typeface="Segoe UI" panose="020B0502040204020203" pitchFamily="34" charset="0"/>
              <a:ea typeface="+mn-ea"/>
              <a:cs typeface="Segoe UI" panose="020B0502040204020203" pitchFamily="34" charset="0"/>
            </a:rPr>
            <a:t>(such as national reform processes)  </a:t>
          </a:r>
        </a:p>
      </dgm:t>
    </dgm:pt>
    <dgm:pt modelId="{C20D0E61-92C4-4893-96A4-25816A7EDA38}" type="parTrans" cxnId="{4BD1954C-A838-4688-A6A4-1B962C808094}">
      <dgm:prSet/>
      <dgm:spPr/>
      <dgm:t>
        <a:bodyPr/>
        <a:lstStyle/>
        <a:p>
          <a:endParaRPr lang="en-CA" noProof="1"/>
        </a:p>
      </dgm:t>
    </dgm:pt>
    <dgm:pt modelId="{E5A3F0AE-B7D3-498B-A5E3-F60CF550C686}" type="sibTrans" cxnId="{4BD1954C-A838-4688-A6A4-1B962C808094}">
      <dgm:prSet/>
      <dgm:spPr/>
      <dgm:t>
        <a:bodyPr/>
        <a:lstStyle/>
        <a:p>
          <a:endParaRPr lang="en-CA" noProof="1"/>
        </a:p>
      </dgm:t>
    </dgm:pt>
    <dgm:pt modelId="{9F5FB837-38A2-49EE-80E8-F85F8F18D288}">
      <dgm:prSet phldrT="[Text]" custT="1"/>
      <dgm:spPr>
        <a:solidFill>
          <a:srgbClr val="8BD0E4">
            <a:alpha val="70000"/>
          </a:srgbClr>
        </a:solidFill>
        <a:ln w="41275" cap="flat" cmpd="sng" algn="ctr">
          <a:solidFill>
            <a:schemeClr val="accent1"/>
          </a:solidFill>
          <a:prstDash val="solid"/>
          <a:miter lim="800000"/>
        </a:ln>
        <a:effectLst/>
      </dgm:spPr>
      <dgm:t>
        <a:bodyPr spcFirstLastPara="0" vert="horz" wrap="square" lIns="68580" tIns="68580" rIns="68580" bIns="68580" numCol="1" spcCol="1270" anchor="t" anchorCtr="0"/>
        <a:lstStyle/>
        <a:p>
          <a:pPr marL="0" lvl="0" indent="0" algn="ctr" defTabSz="800100">
            <a:lnSpc>
              <a:spcPct val="90000"/>
            </a:lnSpc>
            <a:spcBef>
              <a:spcPct val="0"/>
            </a:spcBef>
            <a:spcAft>
              <a:spcPct val="35000"/>
            </a:spcAft>
            <a:buNone/>
          </a:pPr>
          <a:r>
            <a:rPr lang="de-DE" sz="1800" kern="1200" noProof="1">
              <a:solidFill>
                <a:prstClr val="white"/>
              </a:solidFill>
              <a:latin typeface="Segoe UI" panose="020B0502040204020203" pitchFamily="34" charset="0"/>
              <a:ea typeface="+mn-ea"/>
              <a:cs typeface="Segoe UI" panose="020B0502040204020203" pitchFamily="34" charset="0"/>
            </a:rPr>
            <a:t>Integrating health literacy </a:t>
          </a:r>
          <a:br>
            <a:rPr lang="de-DE" sz="1800" kern="1200" noProof="1">
              <a:solidFill>
                <a:prstClr val="white"/>
              </a:solidFill>
              <a:latin typeface="Segoe UI" panose="020B0502040204020203" pitchFamily="34" charset="0"/>
              <a:ea typeface="+mn-ea"/>
              <a:cs typeface="Segoe UI" panose="020B0502040204020203" pitchFamily="34" charset="0"/>
            </a:rPr>
          </a:br>
          <a:r>
            <a:rPr lang="de-DE" sz="1800" kern="1200" noProof="1">
              <a:solidFill>
                <a:prstClr val="white"/>
              </a:solidFill>
              <a:latin typeface="Segoe UI" panose="020B0502040204020203" pitchFamily="34" charset="0"/>
              <a:ea typeface="+mn-ea"/>
              <a:cs typeface="Segoe UI" panose="020B0502040204020203" pitchFamily="34" charset="0"/>
            </a:rPr>
            <a:t>into other policies </a:t>
          </a:r>
        </a:p>
        <a:p>
          <a:pPr marL="0" lvl="0" indent="0" algn="ctr" defTabSz="800100">
            <a:lnSpc>
              <a:spcPct val="90000"/>
            </a:lnSpc>
            <a:spcBef>
              <a:spcPct val="0"/>
            </a:spcBef>
            <a:spcAft>
              <a:spcPct val="35000"/>
            </a:spcAft>
            <a:buNone/>
          </a:pPr>
          <a:r>
            <a:rPr lang="de-DE" sz="1800" kern="1200" noProof="1">
              <a:solidFill>
                <a:prstClr val="white"/>
              </a:solidFill>
              <a:latin typeface="Segoe UI" panose="020B0502040204020203" pitchFamily="34" charset="0"/>
              <a:ea typeface="+mn-ea"/>
              <a:cs typeface="Segoe UI" panose="020B0502040204020203" pitchFamily="34" charset="0"/>
            </a:rPr>
            <a:t>(e-health, NCDs…)</a:t>
          </a:r>
        </a:p>
      </dgm:t>
    </dgm:pt>
    <dgm:pt modelId="{DB25417C-B6F4-499F-B8AC-1CDC48B6A577}" type="parTrans" cxnId="{336116FC-3FC9-4D45-A600-34CEA61C2CE2}">
      <dgm:prSet/>
      <dgm:spPr/>
      <dgm:t>
        <a:bodyPr/>
        <a:lstStyle/>
        <a:p>
          <a:endParaRPr lang="en-CA" noProof="1"/>
        </a:p>
      </dgm:t>
    </dgm:pt>
    <dgm:pt modelId="{4167E296-BECE-4B7B-AB39-D7C5C9603BEE}" type="sibTrans" cxnId="{336116FC-3FC9-4D45-A600-34CEA61C2CE2}">
      <dgm:prSet/>
      <dgm:spPr/>
      <dgm:t>
        <a:bodyPr/>
        <a:lstStyle/>
        <a:p>
          <a:endParaRPr lang="en-CA" noProof="1"/>
        </a:p>
      </dgm:t>
    </dgm:pt>
    <dgm:pt modelId="{2EE4EBE9-6AE4-4110-80E1-6BF7E2E73E20}">
      <dgm:prSet phldrT="[Text]" custT="1"/>
      <dgm:spPr>
        <a:solidFill>
          <a:schemeClr val="accent2">
            <a:alpha val="70000"/>
          </a:schemeClr>
        </a:solidFill>
        <a:ln w="41275">
          <a:solidFill>
            <a:schemeClr val="accent1"/>
          </a:solidFill>
        </a:ln>
      </dgm:spPr>
      <dgm:t>
        <a:bodyPr anchor="t" anchorCtr="0"/>
        <a:lstStyle/>
        <a:p>
          <a:r>
            <a:rPr lang="de-DE" sz="1800" noProof="1">
              <a:solidFill>
                <a:schemeClr val="bg1"/>
              </a:solidFill>
              <a:latin typeface="Segoe UI" panose="020B0502040204020203" pitchFamily="34" charset="0"/>
              <a:cs typeface="Segoe UI" panose="020B0502040204020203" pitchFamily="34" charset="0"/>
            </a:rPr>
            <a:t>Developing a national </a:t>
          </a:r>
          <a:br>
            <a:rPr lang="de-DE" sz="1800" noProof="1">
              <a:solidFill>
                <a:schemeClr val="bg1"/>
              </a:solidFill>
              <a:latin typeface="Segoe UI" panose="020B0502040204020203" pitchFamily="34" charset="0"/>
              <a:cs typeface="Segoe UI" panose="020B0502040204020203" pitchFamily="34" charset="0"/>
            </a:rPr>
          </a:br>
          <a:r>
            <a:rPr lang="de-DE" sz="1800" noProof="1">
              <a:solidFill>
                <a:schemeClr val="bg1"/>
              </a:solidFill>
              <a:latin typeface="Segoe UI" panose="020B0502040204020203" pitchFamily="34" charset="0"/>
              <a:cs typeface="Segoe UI" panose="020B0502040204020203" pitchFamily="34" charset="0"/>
            </a:rPr>
            <a:t>health literacy action plan </a:t>
          </a:r>
          <a:br>
            <a:rPr lang="de-DE" sz="1800" noProof="1">
              <a:solidFill>
                <a:schemeClr val="bg1"/>
              </a:solidFill>
              <a:latin typeface="Segoe UI" panose="020B0502040204020203" pitchFamily="34" charset="0"/>
              <a:cs typeface="Segoe UI" panose="020B0502040204020203" pitchFamily="34" charset="0"/>
            </a:rPr>
          </a:br>
          <a:r>
            <a:rPr lang="de-DE" sz="1800" noProof="1">
              <a:solidFill>
                <a:schemeClr val="bg1"/>
              </a:solidFill>
              <a:latin typeface="Segoe UI" panose="020B0502040204020203" pitchFamily="34" charset="0"/>
              <a:cs typeface="Segoe UI" panose="020B0502040204020203" pitchFamily="34" charset="0"/>
            </a:rPr>
            <a:t>or strategy</a:t>
          </a:r>
        </a:p>
      </dgm:t>
    </dgm:pt>
    <dgm:pt modelId="{9A280C32-31E4-42F8-B871-6531D0E97BD5}" type="sibTrans" cxnId="{88C7ACE2-6071-4754-9B4A-1D6A0AA3C4CD}">
      <dgm:prSet/>
      <dgm:spPr/>
      <dgm:t>
        <a:bodyPr/>
        <a:lstStyle/>
        <a:p>
          <a:endParaRPr lang="en-CA" noProof="1"/>
        </a:p>
      </dgm:t>
    </dgm:pt>
    <dgm:pt modelId="{20565B53-BBE1-45A7-9216-12322CCB9370}" type="parTrans" cxnId="{88C7ACE2-6071-4754-9B4A-1D6A0AA3C4CD}">
      <dgm:prSet/>
      <dgm:spPr/>
      <dgm:t>
        <a:bodyPr/>
        <a:lstStyle/>
        <a:p>
          <a:endParaRPr lang="en-CA" noProof="1"/>
        </a:p>
      </dgm:t>
    </dgm:pt>
    <dgm:pt modelId="{637E7532-6CD0-4F85-938C-09FE9375D91E}">
      <dgm:prSet phldrT="[Text]" custT="1"/>
      <dgm:spPr>
        <a:solidFill>
          <a:schemeClr val="accent3">
            <a:alpha val="70000"/>
          </a:schemeClr>
        </a:solidFill>
        <a:ln w="57150" cap="flat" cmpd="sng" algn="ctr">
          <a:solidFill>
            <a:schemeClr val="accent3"/>
          </a:solidFill>
          <a:prstDash val="solid"/>
          <a:miter lim="800000"/>
        </a:ln>
        <a:effectLst/>
      </dgm:spPr>
      <dgm:t>
        <a:bodyPr spcFirstLastPara="0" vert="horz" wrap="square" lIns="68580" tIns="68580" rIns="68580" bIns="68580" numCol="1" spcCol="1270" anchor="t" anchorCtr="0"/>
        <a:lstStyle/>
        <a:p>
          <a:pPr marL="0" lvl="0" indent="0" algn="ctr" defTabSz="800100">
            <a:lnSpc>
              <a:spcPct val="90000"/>
            </a:lnSpc>
            <a:spcBef>
              <a:spcPct val="0"/>
            </a:spcBef>
            <a:spcAft>
              <a:spcPct val="35000"/>
            </a:spcAft>
            <a:buNone/>
          </a:pPr>
          <a:endParaRPr lang="de-DE" sz="1200" kern="1200" noProof="1">
            <a:solidFill>
              <a:schemeClr val="bg1"/>
            </a:solidFill>
            <a:latin typeface="Segoe UI" panose="020B0502040204020203" pitchFamily="34" charset="0"/>
            <a:ea typeface="+mn-ea"/>
            <a:cs typeface="Segoe UI" panose="020B0502040204020203" pitchFamily="34" charset="0"/>
          </a:endParaRPr>
        </a:p>
        <a:p>
          <a:pPr marL="0" lvl="0" indent="0" algn="ctr" defTabSz="800100">
            <a:lnSpc>
              <a:spcPct val="90000"/>
            </a:lnSpc>
            <a:spcBef>
              <a:spcPct val="0"/>
            </a:spcBef>
            <a:spcAft>
              <a:spcPct val="35000"/>
            </a:spcAft>
            <a:buNone/>
          </a:pPr>
          <a:r>
            <a:rPr lang="de-DE" sz="2400" kern="1200" noProof="1">
              <a:solidFill>
                <a:schemeClr val="bg1"/>
              </a:solidFill>
              <a:latin typeface="Segoe UI" panose="020B0502040204020203" pitchFamily="34" charset="0"/>
              <a:ea typeface="+mn-ea"/>
              <a:cs typeface="Segoe UI" panose="020B0502040204020203" pitchFamily="34" charset="0"/>
            </a:rPr>
            <a:t>Using current trends </a:t>
          </a:r>
          <a:br>
            <a:rPr lang="de-DE" sz="2400" kern="1200" noProof="1">
              <a:solidFill>
                <a:schemeClr val="bg1"/>
              </a:solidFill>
              <a:latin typeface="Segoe UI" panose="020B0502040204020203" pitchFamily="34" charset="0"/>
              <a:ea typeface="+mn-ea"/>
              <a:cs typeface="Segoe UI" panose="020B0502040204020203" pitchFamily="34" charset="0"/>
            </a:rPr>
          </a:br>
          <a:r>
            <a:rPr lang="de-DE" sz="2400" kern="1200" noProof="1">
              <a:solidFill>
                <a:schemeClr val="bg1"/>
              </a:solidFill>
              <a:latin typeface="Segoe UI" panose="020B0502040204020203" pitchFamily="34" charset="0"/>
              <a:ea typeface="+mn-ea"/>
              <a:cs typeface="Segoe UI" panose="020B0502040204020203" pitchFamily="34" charset="0"/>
            </a:rPr>
            <a:t>and responding </a:t>
          </a:r>
          <a:br>
            <a:rPr lang="de-DE" sz="2400" kern="1200" noProof="1">
              <a:solidFill>
                <a:schemeClr val="bg1"/>
              </a:solidFill>
              <a:latin typeface="Segoe UI" panose="020B0502040204020203" pitchFamily="34" charset="0"/>
              <a:ea typeface="+mn-ea"/>
              <a:cs typeface="Segoe UI" panose="020B0502040204020203" pitchFamily="34" charset="0"/>
            </a:rPr>
          </a:br>
          <a:r>
            <a:rPr lang="de-DE" sz="2400" kern="1200" noProof="1">
              <a:solidFill>
                <a:schemeClr val="bg1"/>
              </a:solidFill>
              <a:latin typeface="Segoe UI" panose="020B0502040204020203" pitchFamily="34" charset="0"/>
              <a:ea typeface="+mn-ea"/>
              <a:cs typeface="Segoe UI" panose="020B0502040204020203" pitchFamily="34" charset="0"/>
            </a:rPr>
            <a:t>to challenges</a:t>
          </a:r>
        </a:p>
      </dgm:t>
    </dgm:pt>
    <dgm:pt modelId="{587EFA50-35D8-4D93-8366-9ABE8AC8A580}" type="parTrans" cxnId="{47B9A87A-D9EA-4451-B90E-23B01F918B19}">
      <dgm:prSet/>
      <dgm:spPr/>
      <dgm:t>
        <a:bodyPr/>
        <a:lstStyle/>
        <a:p>
          <a:endParaRPr lang="de-DE"/>
        </a:p>
      </dgm:t>
    </dgm:pt>
    <dgm:pt modelId="{C9B0CFA6-3DDB-48A9-B0BD-D7E748DC9E35}" type="sibTrans" cxnId="{47B9A87A-D9EA-4451-B90E-23B01F918B19}">
      <dgm:prSet/>
      <dgm:spPr/>
      <dgm:t>
        <a:bodyPr/>
        <a:lstStyle/>
        <a:p>
          <a:endParaRPr lang="de-DE"/>
        </a:p>
      </dgm:t>
    </dgm:pt>
    <dgm:pt modelId="{836E2D70-3200-484C-951B-03547D2CBC5C}" type="pres">
      <dgm:prSet presAssocID="{AA6F1171-B613-4AB3-A838-78F3CECD0444}" presName="diagram" presStyleCnt="0">
        <dgm:presLayoutVars>
          <dgm:dir/>
          <dgm:resizeHandles val="exact"/>
        </dgm:presLayoutVars>
      </dgm:prSet>
      <dgm:spPr/>
    </dgm:pt>
    <dgm:pt modelId="{E1A9806E-7299-494B-AFBD-19368A57FBCE}" type="pres">
      <dgm:prSet presAssocID="{2EE4EBE9-6AE4-4110-80E1-6BF7E2E73E20}" presName="node" presStyleLbl="node1" presStyleIdx="0" presStyleCnt="4">
        <dgm:presLayoutVars>
          <dgm:bulletEnabled val="1"/>
        </dgm:presLayoutVars>
      </dgm:prSet>
      <dgm:spPr>
        <a:prstGeom prst="roundRect">
          <a:avLst/>
        </a:prstGeom>
      </dgm:spPr>
    </dgm:pt>
    <dgm:pt modelId="{5EE07650-EC5E-43D2-BED2-ABE3E644625B}" type="pres">
      <dgm:prSet presAssocID="{9A280C32-31E4-42F8-B871-6531D0E97BD5}" presName="sibTrans" presStyleCnt="0"/>
      <dgm:spPr/>
    </dgm:pt>
    <dgm:pt modelId="{35D63169-AE66-4C6D-97E3-33B0C0A28D1C}" type="pres">
      <dgm:prSet presAssocID="{B059C2EE-0EDE-430C-96AA-9ADD53C0E762}" presName="node" presStyleLbl="node1" presStyleIdx="1" presStyleCnt="4">
        <dgm:presLayoutVars>
          <dgm:bulletEnabled val="1"/>
        </dgm:presLayoutVars>
      </dgm:prSet>
      <dgm:spPr>
        <a:xfrm>
          <a:off x="3852486" y="1546"/>
          <a:ext cx="3222855" cy="1933713"/>
        </a:xfrm>
        <a:prstGeom prst="roundRect">
          <a:avLst/>
        </a:prstGeom>
      </dgm:spPr>
    </dgm:pt>
    <dgm:pt modelId="{BCCC7D23-B627-43A0-911E-EE6DEBF25C05}" type="pres">
      <dgm:prSet presAssocID="{E5A3F0AE-B7D3-498B-A5E3-F60CF550C686}" presName="sibTrans" presStyleCnt="0"/>
      <dgm:spPr/>
    </dgm:pt>
    <dgm:pt modelId="{7C3A46B8-4951-449D-BBBB-05839D74AA64}" type="pres">
      <dgm:prSet presAssocID="{9F5FB837-38A2-49EE-80E8-F85F8F18D288}" presName="node" presStyleLbl="node1" presStyleIdx="2" presStyleCnt="4">
        <dgm:presLayoutVars>
          <dgm:bulletEnabled val="1"/>
        </dgm:presLayoutVars>
      </dgm:prSet>
      <dgm:spPr>
        <a:xfrm>
          <a:off x="7397627" y="1546"/>
          <a:ext cx="3222855" cy="1933713"/>
        </a:xfrm>
        <a:prstGeom prst="roundRect">
          <a:avLst/>
        </a:prstGeom>
      </dgm:spPr>
    </dgm:pt>
    <dgm:pt modelId="{A45C50E1-71CB-4D6B-8ED6-2523A834C350}" type="pres">
      <dgm:prSet presAssocID="{4167E296-BECE-4B7B-AB39-D7C5C9603BEE}" presName="sibTrans" presStyleCnt="0"/>
      <dgm:spPr/>
    </dgm:pt>
    <dgm:pt modelId="{B1CF37E0-F744-4983-8B25-B73AFBB71415}" type="pres">
      <dgm:prSet presAssocID="{637E7532-6CD0-4F85-938C-09FE9375D91E}" presName="node" presStyleLbl="node1" presStyleIdx="3" presStyleCnt="4">
        <dgm:presLayoutVars>
          <dgm:bulletEnabled val="1"/>
        </dgm:presLayoutVars>
      </dgm:prSet>
      <dgm:spPr>
        <a:xfrm>
          <a:off x="3852486" y="2257545"/>
          <a:ext cx="3222855" cy="1933713"/>
        </a:xfrm>
        <a:prstGeom prst="roundRect">
          <a:avLst/>
        </a:prstGeom>
      </dgm:spPr>
    </dgm:pt>
  </dgm:ptLst>
  <dgm:cxnLst>
    <dgm:cxn modelId="{DAD38106-BDDB-48B2-A093-D954B48946CE}" type="presOf" srcId="{B059C2EE-0EDE-430C-96AA-9ADD53C0E762}" destId="{35D63169-AE66-4C6D-97E3-33B0C0A28D1C}" srcOrd="0" destOrd="0" presId="urn:microsoft.com/office/officeart/2005/8/layout/default"/>
    <dgm:cxn modelId="{06EA0647-E715-45F1-B915-D2F0E96322AF}" type="presOf" srcId="{9F5FB837-38A2-49EE-80E8-F85F8F18D288}" destId="{7C3A46B8-4951-449D-BBBB-05839D74AA64}" srcOrd="0" destOrd="0" presId="urn:microsoft.com/office/officeart/2005/8/layout/default"/>
    <dgm:cxn modelId="{4BD1954C-A838-4688-A6A4-1B962C808094}" srcId="{AA6F1171-B613-4AB3-A838-78F3CECD0444}" destId="{B059C2EE-0EDE-430C-96AA-9ADD53C0E762}" srcOrd="1" destOrd="0" parTransId="{C20D0E61-92C4-4893-96A4-25816A7EDA38}" sibTransId="{E5A3F0AE-B7D3-498B-A5E3-F60CF550C686}"/>
    <dgm:cxn modelId="{47B9A87A-D9EA-4451-B90E-23B01F918B19}" srcId="{AA6F1171-B613-4AB3-A838-78F3CECD0444}" destId="{637E7532-6CD0-4F85-938C-09FE9375D91E}" srcOrd="3" destOrd="0" parTransId="{587EFA50-35D8-4D93-8366-9ABE8AC8A580}" sibTransId="{C9B0CFA6-3DDB-48A9-B0BD-D7E748DC9E35}"/>
    <dgm:cxn modelId="{1C97027C-93CF-4D88-B44F-7D2A75F6C3F9}" type="presOf" srcId="{AA6F1171-B613-4AB3-A838-78F3CECD0444}" destId="{836E2D70-3200-484C-951B-03547D2CBC5C}" srcOrd="0" destOrd="0" presId="urn:microsoft.com/office/officeart/2005/8/layout/default"/>
    <dgm:cxn modelId="{88C7ACE2-6071-4754-9B4A-1D6A0AA3C4CD}" srcId="{AA6F1171-B613-4AB3-A838-78F3CECD0444}" destId="{2EE4EBE9-6AE4-4110-80E1-6BF7E2E73E20}" srcOrd="0" destOrd="0" parTransId="{20565B53-BBE1-45A7-9216-12322CCB9370}" sibTransId="{9A280C32-31E4-42F8-B871-6531D0E97BD5}"/>
    <dgm:cxn modelId="{6519DDE3-341C-41E3-B913-DA0F8066FFDB}" type="presOf" srcId="{637E7532-6CD0-4F85-938C-09FE9375D91E}" destId="{B1CF37E0-F744-4983-8B25-B73AFBB71415}" srcOrd="0" destOrd="0" presId="urn:microsoft.com/office/officeart/2005/8/layout/default"/>
    <dgm:cxn modelId="{78FFEDD3-E9ED-474B-912B-E896FEAB278C}" type="presOf" srcId="{2EE4EBE9-6AE4-4110-80E1-6BF7E2E73E20}" destId="{E1A9806E-7299-494B-AFBD-19368A57FBCE}" srcOrd="0" destOrd="0" presId="urn:microsoft.com/office/officeart/2005/8/layout/default"/>
    <dgm:cxn modelId="{336116FC-3FC9-4D45-A600-34CEA61C2CE2}" srcId="{AA6F1171-B613-4AB3-A838-78F3CECD0444}" destId="{9F5FB837-38A2-49EE-80E8-F85F8F18D288}" srcOrd="2" destOrd="0" parTransId="{DB25417C-B6F4-499F-B8AC-1CDC48B6A577}" sibTransId="{4167E296-BECE-4B7B-AB39-D7C5C9603BEE}"/>
    <dgm:cxn modelId="{F7059ACF-C435-484F-BD0A-456555CB30C8}" type="presParOf" srcId="{836E2D70-3200-484C-951B-03547D2CBC5C}" destId="{E1A9806E-7299-494B-AFBD-19368A57FBCE}" srcOrd="0" destOrd="0" presId="urn:microsoft.com/office/officeart/2005/8/layout/default"/>
    <dgm:cxn modelId="{FD51B022-EDDE-458F-9010-68C730BEF99F}" type="presParOf" srcId="{836E2D70-3200-484C-951B-03547D2CBC5C}" destId="{5EE07650-EC5E-43D2-BED2-ABE3E644625B}" srcOrd="1" destOrd="0" presId="urn:microsoft.com/office/officeart/2005/8/layout/default"/>
    <dgm:cxn modelId="{47244CD4-09C7-4F48-9389-CC2740F984FA}" type="presParOf" srcId="{836E2D70-3200-484C-951B-03547D2CBC5C}" destId="{35D63169-AE66-4C6D-97E3-33B0C0A28D1C}" srcOrd="2" destOrd="0" presId="urn:microsoft.com/office/officeart/2005/8/layout/default"/>
    <dgm:cxn modelId="{DBE7F606-4878-42F1-9BA6-C591D23A2D1A}" type="presParOf" srcId="{836E2D70-3200-484C-951B-03547D2CBC5C}" destId="{BCCC7D23-B627-43A0-911E-EE6DEBF25C05}" srcOrd="3" destOrd="0" presId="urn:microsoft.com/office/officeart/2005/8/layout/default"/>
    <dgm:cxn modelId="{361F58EA-81C7-4B22-844C-0930FEC542B7}" type="presParOf" srcId="{836E2D70-3200-484C-951B-03547D2CBC5C}" destId="{7C3A46B8-4951-449D-BBBB-05839D74AA64}" srcOrd="4" destOrd="0" presId="urn:microsoft.com/office/officeart/2005/8/layout/default"/>
    <dgm:cxn modelId="{ED0D1C85-28C4-4233-AFC2-651BE195D8F6}" type="presParOf" srcId="{836E2D70-3200-484C-951B-03547D2CBC5C}" destId="{A45C50E1-71CB-4D6B-8ED6-2523A834C350}" srcOrd="5" destOrd="0" presId="urn:microsoft.com/office/officeart/2005/8/layout/default"/>
    <dgm:cxn modelId="{AFE281B4-CB30-46BD-840E-F1E8D3E1F1D7}" type="presParOf" srcId="{836E2D70-3200-484C-951B-03547D2CBC5C}" destId="{B1CF37E0-F744-4983-8B25-B73AFBB71415}" srcOrd="6"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1A42CCA-3623-4DAB-9B3E-F972CBD1F7C4}">
      <dsp:nvSpPr>
        <dsp:cNvPr id="0" name=""/>
        <dsp:cNvSpPr/>
      </dsp:nvSpPr>
      <dsp:spPr>
        <a:xfrm>
          <a:off x="2438399" y="67733"/>
          <a:ext cx="3251200" cy="3251200"/>
        </a:xfrm>
        <a:prstGeom prst="ellipse">
          <a:avLst/>
        </a:prstGeom>
        <a:solidFill>
          <a:schemeClr val="accent2">
            <a:alpha val="50000"/>
          </a:schemeClr>
        </a:solidFill>
        <a:ln w="19050" cap="flat" cmpd="sng" algn="ctr">
          <a:solidFill>
            <a:schemeClr val="accent2"/>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de-DE" sz="3200" kern="1200" noProof="1">
              <a:solidFill>
                <a:schemeClr val="bg1"/>
              </a:solidFill>
              <a:latin typeface="Segoe UI" panose="020B0502040204020203" pitchFamily="34" charset="0"/>
              <a:cs typeface="Segoe UI" panose="020B0502040204020203" pitchFamily="34" charset="0"/>
            </a:rPr>
            <a:t>health promotion</a:t>
          </a:r>
        </a:p>
      </dsp:txBody>
      <dsp:txXfrm>
        <a:off x="2871893" y="636693"/>
        <a:ext cx="2384213" cy="1463040"/>
      </dsp:txXfrm>
    </dsp:sp>
    <dsp:sp modelId="{F5010A2B-BB03-457D-B01D-830EC4D88A23}">
      <dsp:nvSpPr>
        <dsp:cNvPr id="0" name=""/>
        <dsp:cNvSpPr/>
      </dsp:nvSpPr>
      <dsp:spPr>
        <a:xfrm>
          <a:off x="3611541" y="2099733"/>
          <a:ext cx="3251200" cy="3251200"/>
        </a:xfrm>
        <a:prstGeom prst="ellipse">
          <a:avLst/>
        </a:prstGeom>
        <a:solidFill>
          <a:schemeClr val="accent3">
            <a:alpha val="50000"/>
          </a:schemeClr>
        </a:solidFill>
        <a:ln w="1905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de-DE" sz="3200" kern="1200" noProof="1">
              <a:solidFill>
                <a:schemeClr val="bg1"/>
              </a:solidFill>
              <a:latin typeface="Segoe UI" panose="020B0502040204020203" pitchFamily="34" charset="0"/>
              <a:cs typeface="Segoe UI" panose="020B0502040204020203" pitchFamily="34" charset="0"/>
            </a:rPr>
            <a:t>health </a:t>
          </a:r>
          <a:br>
            <a:rPr lang="de-DE" sz="3200" kern="1200" noProof="1">
              <a:solidFill>
                <a:schemeClr val="bg1"/>
              </a:solidFill>
              <a:latin typeface="Segoe UI" panose="020B0502040204020203" pitchFamily="34" charset="0"/>
              <a:cs typeface="Segoe UI" panose="020B0502040204020203" pitchFamily="34" charset="0"/>
            </a:rPr>
          </a:br>
          <a:r>
            <a:rPr lang="de-DE" sz="3200" kern="1200" noProof="1">
              <a:solidFill>
                <a:schemeClr val="bg1"/>
              </a:solidFill>
              <a:latin typeface="Segoe UI" panose="020B0502040204020203" pitchFamily="34" charset="0"/>
              <a:cs typeface="Segoe UI" panose="020B0502040204020203" pitchFamily="34" charset="0"/>
            </a:rPr>
            <a:t>care</a:t>
          </a:r>
        </a:p>
      </dsp:txBody>
      <dsp:txXfrm>
        <a:off x="4605866" y="2939626"/>
        <a:ext cx="1950720" cy="1788160"/>
      </dsp:txXfrm>
    </dsp:sp>
    <dsp:sp modelId="{E07B9145-CD43-4E04-B258-AD5EB504CA2D}">
      <dsp:nvSpPr>
        <dsp:cNvPr id="0" name=""/>
        <dsp:cNvSpPr/>
      </dsp:nvSpPr>
      <dsp:spPr>
        <a:xfrm>
          <a:off x="1265258" y="2099733"/>
          <a:ext cx="3251200" cy="3251200"/>
        </a:xfrm>
        <a:prstGeom prst="ellipse">
          <a:avLst/>
        </a:prstGeom>
        <a:solidFill>
          <a:schemeClr val="accent1">
            <a:alpha val="50000"/>
            <a:hueOff val="0"/>
            <a:satOff val="0"/>
            <a:lumOff val="0"/>
            <a:alphaOff val="0"/>
          </a:schemeClr>
        </a:solidFill>
        <a:ln w="19050"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1422400">
            <a:lnSpc>
              <a:spcPct val="90000"/>
            </a:lnSpc>
            <a:spcBef>
              <a:spcPct val="0"/>
            </a:spcBef>
            <a:spcAft>
              <a:spcPct val="35000"/>
            </a:spcAft>
            <a:buNone/>
          </a:pPr>
          <a:r>
            <a:rPr lang="de-DE" sz="3200" kern="1200" noProof="1">
              <a:solidFill>
                <a:schemeClr val="bg1"/>
              </a:solidFill>
              <a:latin typeface="Segoe UI" panose="020B0502040204020203" pitchFamily="34" charset="0"/>
              <a:cs typeface="Segoe UI" panose="020B0502040204020203" pitchFamily="34" charset="0"/>
            </a:rPr>
            <a:t>disease</a:t>
          </a:r>
          <a:br>
            <a:rPr lang="de-DE" sz="3200" kern="1200" noProof="1">
              <a:solidFill>
                <a:schemeClr val="bg1"/>
              </a:solidFill>
              <a:latin typeface="Segoe UI" panose="020B0502040204020203" pitchFamily="34" charset="0"/>
              <a:cs typeface="Segoe UI" panose="020B0502040204020203" pitchFamily="34" charset="0"/>
            </a:rPr>
          </a:br>
          <a:r>
            <a:rPr lang="de-DE" sz="3200" kern="1200" noProof="1">
              <a:solidFill>
                <a:schemeClr val="bg1"/>
              </a:solidFill>
              <a:latin typeface="Segoe UI" panose="020B0502040204020203" pitchFamily="34" charset="0"/>
              <a:cs typeface="Segoe UI" panose="020B0502040204020203" pitchFamily="34" charset="0"/>
            </a:rPr>
            <a:t>prevention</a:t>
          </a:r>
        </a:p>
      </dsp:txBody>
      <dsp:txXfrm>
        <a:off x="1571413" y="2939626"/>
        <a:ext cx="1950720" cy="178816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109C98-8ECD-486D-894C-52924E1125AF}">
      <dsp:nvSpPr>
        <dsp:cNvPr id="0" name=""/>
        <dsp:cNvSpPr/>
      </dsp:nvSpPr>
      <dsp:spPr>
        <a:xfrm>
          <a:off x="1765634" y="648465"/>
          <a:ext cx="3411194" cy="3411194"/>
        </a:xfrm>
        <a:prstGeom prst="ellipse">
          <a:avLst/>
        </a:prstGeom>
        <a:blipFill>
          <a:blip xmlns:r="http://schemas.openxmlformats.org/officeDocument/2006/relationships">
            <a:extLst>
              <a:ext uri="{96DAC541-7B7A-43D3-8B79-37D633B846F1}">
                <asvg:svgBlip xmlns:asvg="http://schemas.microsoft.com/office/drawing/2016/SVG/main" r:embed="rId1"/>
              </a:ext>
            </a:extLst>
          </a:blip>
          <a:srcRect/>
          <a:stretch>
            <a:fillRect/>
          </a:stretch>
        </a:blipFill>
        <a:ln w="1905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4B5160A7-A31E-45E1-81BA-966F9728B975}">
      <dsp:nvSpPr>
        <dsp:cNvPr id="0" name=""/>
        <dsp:cNvSpPr/>
      </dsp:nvSpPr>
      <dsp:spPr>
        <a:xfrm>
          <a:off x="2319612" y="2415123"/>
          <a:ext cx="2183164" cy="1125694"/>
        </a:xfrm>
        <a:prstGeom prst="rect">
          <a:avLst/>
        </a:prstGeom>
        <a:noFill/>
        <a:ln w="19050" cap="flat" cmpd="sng" algn="ctr">
          <a:noFill/>
          <a:prstDash val="solid"/>
          <a:miter lim="800000"/>
        </a:ln>
        <a:effectLst/>
        <a:sp3d/>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b" anchorCtr="0">
          <a:noAutofit/>
        </a:bodyPr>
        <a:lstStyle/>
        <a:p>
          <a:pPr marL="0" lvl="0" indent="0" algn="ctr" defTabSz="2889250">
            <a:lnSpc>
              <a:spcPct val="90000"/>
            </a:lnSpc>
            <a:spcBef>
              <a:spcPct val="0"/>
            </a:spcBef>
            <a:spcAft>
              <a:spcPct val="35000"/>
            </a:spcAft>
            <a:buNone/>
          </a:pPr>
          <a:endParaRPr lang="de-DE" sz="6500" kern="1200" noProof="1"/>
        </a:p>
      </dsp:txBody>
      <dsp:txXfrm>
        <a:off x="2319612" y="2415123"/>
        <a:ext cx="2183164" cy="112569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EBCA22-6AC2-4476-87BF-61BFE9F5292F}">
      <dsp:nvSpPr>
        <dsp:cNvPr id="0" name=""/>
        <dsp:cNvSpPr/>
      </dsp:nvSpPr>
      <dsp:spPr>
        <a:xfrm>
          <a:off x="4879950" y="2542320"/>
          <a:ext cx="2054727" cy="1457517"/>
        </a:xfrm>
        <a:prstGeom prst="ellipse">
          <a:avLst/>
        </a:prstGeom>
        <a:solidFill>
          <a:schemeClr val="accent6"/>
        </a:solidFill>
        <a:ln w="50800" cap="flat" cmpd="sng" algn="ctr">
          <a:solidFill>
            <a:schemeClr val="accent5">
              <a:alpha val="80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de-DE" sz="1800" b="1" kern="1200" noProof="1">
              <a:solidFill>
                <a:schemeClr val="bg1"/>
              </a:solidFill>
              <a:latin typeface="Segoe UI" panose="020B0502040204020203" pitchFamily="34" charset="0"/>
              <a:cs typeface="Segoe UI" panose="020B0502040204020203" pitchFamily="34" charset="0"/>
            </a:rPr>
            <a:t>health literacy supports e.g.</a:t>
          </a:r>
          <a:endParaRPr lang="de-DE" sz="1800" b="1" kern="1200" noProof="1">
            <a:latin typeface="Segoe UI" panose="020B0502040204020203" pitchFamily="34" charset="0"/>
            <a:cs typeface="Segoe UI" panose="020B0502040204020203" pitchFamily="34" charset="0"/>
          </a:endParaRPr>
        </a:p>
      </dsp:txBody>
      <dsp:txXfrm>
        <a:off x="5180858" y="2755768"/>
        <a:ext cx="1452911" cy="1030621"/>
      </dsp:txXfrm>
    </dsp:sp>
    <dsp:sp modelId="{B79C5575-FBF8-4638-B02E-834AFE352B75}">
      <dsp:nvSpPr>
        <dsp:cNvPr id="0" name=""/>
        <dsp:cNvSpPr/>
      </dsp:nvSpPr>
      <dsp:spPr>
        <a:xfrm rot="16231930">
          <a:off x="5687861" y="1851472"/>
          <a:ext cx="460267" cy="539388"/>
        </a:xfrm>
        <a:prstGeom prst="chevron">
          <a:avLst/>
        </a:prstGeom>
        <a:solidFill>
          <a:schemeClr val="accent4">
            <a:lumMod val="20000"/>
            <a:lumOff val="80000"/>
          </a:schemeClr>
        </a:solidFill>
        <a:ln>
          <a:noFill/>
        </a:ln>
        <a:effectLst>
          <a:softEdge rad="0"/>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de-DE" sz="2300" kern="1200" noProof="1"/>
        </a:p>
      </dsp:txBody>
      <dsp:txXfrm>
        <a:off x="5756260" y="2028387"/>
        <a:ext cx="322187" cy="323632"/>
      </dsp:txXfrm>
    </dsp:sp>
    <dsp:sp modelId="{EA633B22-AC60-428B-BC8E-6B431865FE7A}">
      <dsp:nvSpPr>
        <dsp:cNvPr id="0" name=""/>
        <dsp:cNvSpPr/>
      </dsp:nvSpPr>
      <dsp:spPr>
        <a:xfrm>
          <a:off x="5150982" y="37019"/>
          <a:ext cx="1557536" cy="1636964"/>
        </a:xfrm>
        <a:prstGeom prst="ellipse">
          <a:avLst/>
        </a:prstGeom>
        <a:solidFill>
          <a:schemeClr val="bg1"/>
        </a:solidFill>
        <a:ln w="28575" cap="flat" cmpd="sng" algn="ctr">
          <a:solidFill>
            <a:schemeClr val="accent5">
              <a:alpha val="96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kern="1200" noProof="1">
              <a:solidFill>
                <a:schemeClr val="accent6"/>
              </a:solidFill>
              <a:latin typeface="Segoe UI" panose="020B0502040204020203" pitchFamily="34" charset="0"/>
              <a:cs typeface="Segoe UI" panose="020B0502040204020203" pitchFamily="34" charset="0"/>
            </a:rPr>
            <a:t>chronic disease management</a:t>
          </a:r>
        </a:p>
      </dsp:txBody>
      <dsp:txXfrm>
        <a:off x="5379078" y="276747"/>
        <a:ext cx="1101344" cy="1157508"/>
      </dsp:txXfrm>
    </dsp:sp>
    <dsp:sp modelId="{9A87D229-D430-437C-8FD8-9B0FD2FBC1EC}">
      <dsp:nvSpPr>
        <dsp:cNvPr id="0" name=""/>
        <dsp:cNvSpPr/>
      </dsp:nvSpPr>
      <dsp:spPr>
        <a:xfrm rot="18937859">
          <a:off x="6575009" y="2143317"/>
          <a:ext cx="418967" cy="539388"/>
        </a:xfrm>
        <a:prstGeom prst="chevron">
          <a:avLst/>
        </a:prstGeom>
        <a:solidFill>
          <a:schemeClr val="accent4">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de-DE" sz="2300" kern="1200" noProof="1"/>
        </a:p>
      </dsp:txBody>
      <dsp:txXfrm>
        <a:off x="6592929" y="2295141"/>
        <a:ext cx="293277" cy="323632"/>
      </dsp:txXfrm>
    </dsp:sp>
    <dsp:sp modelId="{3BC13CC5-9A0C-4BB7-801C-99CC65B53647}">
      <dsp:nvSpPr>
        <dsp:cNvPr id="0" name=""/>
        <dsp:cNvSpPr/>
      </dsp:nvSpPr>
      <dsp:spPr>
        <a:xfrm>
          <a:off x="6866804" y="752209"/>
          <a:ext cx="1557536" cy="1636964"/>
        </a:xfrm>
        <a:prstGeom prst="ellipse">
          <a:avLst/>
        </a:prstGeom>
        <a:solidFill>
          <a:schemeClr val="bg1"/>
        </a:solidFill>
        <a:ln w="28575" cap="flat" cmpd="sng" algn="ctr">
          <a:solidFill>
            <a:schemeClr val="accent5">
              <a:alpha val="96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kern="1200" noProof="1">
              <a:solidFill>
                <a:schemeClr val="accent6"/>
              </a:solidFill>
              <a:latin typeface="Segoe UI" panose="020B0502040204020203" pitchFamily="34" charset="0"/>
              <a:cs typeface="Segoe UI" panose="020B0502040204020203" pitchFamily="34" charset="0"/>
            </a:rPr>
            <a:t>education</a:t>
          </a:r>
        </a:p>
      </dsp:txBody>
      <dsp:txXfrm>
        <a:off x="7094900" y="991937"/>
        <a:ext cx="1101344" cy="1157508"/>
      </dsp:txXfrm>
    </dsp:sp>
    <dsp:sp modelId="{4911357B-C5E3-45AB-92D7-9887CA4837E9}">
      <dsp:nvSpPr>
        <dsp:cNvPr id="0" name=""/>
        <dsp:cNvSpPr/>
      </dsp:nvSpPr>
      <dsp:spPr>
        <a:xfrm rot="26106">
          <a:off x="7075446" y="3011544"/>
          <a:ext cx="339288" cy="539388"/>
        </a:xfrm>
        <a:prstGeom prst="chevron">
          <a:avLst/>
        </a:prstGeom>
        <a:solidFill>
          <a:schemeClr val="accent4">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de-DE" sz="2300" kern="1200" noProof="1"/>
        </a:p>
      </dsp:txBody>
      <dsp:txXfrm>
        <a:off x="7075447" y="3119036"/>
        <a:ext cx="237502" cy="323632"/>
      </dsp:txXfrm>
    </dsp:sp>
    <dsp:sp modelId="{DF4E8DB0-FFB8-4A90-86F0-CEFA7CD23200}">
      <dsp:nvSpPr>
        <dsp:cNvPr id="0" name=""/>
        <dsp:cNvSpPr/>
      </dsp:nvSpPr>
      <dsp:spPr>
        <a:xfrm>
          <a:off x="7574747" y="2471174"/>
          <a:ext cx="1557536" cy="1636964"/>
        </a:xfrm>
        <a:prstGeom prst="ellipse">
          <a:avLst/>
        </a:prstGeom>
        <a:solidFill>
          <a:schemeClr val="bg1"/>
        </a:solidFill>
        <a:ln w="28575" cap="flat" cmpd="sng" algn="ctr">
          <a:solidFill>
            <a:schemeClr val="accent5">
              <a:alpha val="96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kern="1200" noProof="1">
              <a:solidFill>
                <a:schemeClr val="accent6"/>
              </a:solidFill>
              <a:latin typeface="Segoe UI" panose="020B0502040204020203" pitchFamily="34" charset="0"/>
              <a:cs typeface="Segoe UI" panose="020B0502040204020203" pitchFamily="34" charset="0"/>
            </a:rPr>
            <a:t>use of </a:t>
          </a:r>
          <a:br>
            <a:rPr lang="de-DE" sz="1400" kern="1200" noProof="1">
              <a:solidFill>
                <a:schemeClr val="accent6"/>
              </a:solidFill>
              <a:latin typeface="Segoe UI" panose="020B0502040204020203" pitchFamily="34" charset="0"/>
              <a:cs typeface="Segoe UI" panose="020B0502040204020203" pitchFamily="34" charset="0"/>
            </a:rPr>
          </a:br>
          <a:r>
            <a:rPr lang="de-DE" sz="1400" kern="1200" noProof="1">
              <a:solidFill>
                <a:schemeClr val="accent6"/>
              </a:solidFill>
              <a:latin typeface="Segoe UI" panose="020B0502040204020203" pitchFamily="34" charset="0"/>
              <a:cs typeface="Segoe UI" panose="020B0502040204020203" pitchFamily="34" charset="0"/>
            </a:rPr>
            <a:t>e-health and digital competence</a:t>
          </a:r>
        </a:p>
      </dsp:txBody>
      <dsp:txXfrm>
        <a:off x="7802843" y="2710902"/>
        <a:ext cx="1101344" cy="1157508"/>
      </dsp:txXfrm>
    </dsp:sp>
    <dsp:sp modelId="{839B3952-F956-4AB2-9A41-3CC3A1ED11EF}">
      <dsp:nvSpPr>
        <dsp:cNvPr id="0" name=""/>
        <dsp:cNvSpPr/>
      </dsp:nvSpPr>
      <dsp:spPr>
        <a:xfrm rot="2699953">
          <a:off x="6563337" y="3866841"/>
          <a:ext cx="418910" cy="539388"/>
        </a:xfrm>
        <a:prstGeom prst="chevron">
          <a:avLst/>
        </a:prstGeom>
        <a:solidFill>
          <a:schemeClr val="accent4">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de-DE" sz="2300" kern="1200" noProof="1"/>
        </a:p>
      </dsp:txBody>
      <dsp:txXfrm>
        <a:off x="6581741" y="3930287"/>
        <a:ext cx="293237" cy="323632"/>
      </dsp:txXfrm>
    </dsp:sp>
    <dsp:sp modelId="{09FD10C7-9C86-41FB-85F0-63882FF9E947}">
      <dsp:nvSpPr>
        <dsp:cNvPr id="0" name=""/>
        <dsp:cNvSpPr/>
      </dsp:nvSpPr>
      <dsp:spPr>
        <a:xfrm>
          <a:off x="6846056" y="4170062"/>
          <a:ext cx="1557536" cy="1636964"/>
        </a:xfrm>
        <a:prstGeom prst="ellipse">
          <a:avLst/>
        </a:prstGeom>
        <a:solidFill>
          <a:schemeClr val="bg1"/>
        </a:solidFill>
        <a:ln w="28575" cap="flat" cmpd="sng" algn="ctr">
          <a:solidFill>
            <a:schemeClr val="accent5">
              <a:alpha val="96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kern="1200" noProof="1">
              <a:solidFill>
                <a:schemeClr val="accent6"/>
              </a:solidFill>
              <a:latin typeface="Segoe UI" panose="020B0502040204020203" pitchFamily="34" charset="0"/>
              <a:cs typeface="Segoe UI" panose="020B0502040204020203" pitchFamily="34" charset="0"/>
            </a:rPr>
            <a:t>health </a:t>
          </a:r>
          <a:br>
            <a:rPr lang="de-DE" sz="1400" kern="1200" noProof="1">
              <a:solidFill>
                <a:schemeClr val="accent6"/>
              </a:solidFill>
              <a:latin typeface="Segoe UI" panose="020B0502040204020203" pitchFamily="34" charset="0"/>
              <a:cs typeface="Segoe UI" panose="020B0502040204020203" pitchFamily="34" charset="0"/>
            </a:rPr>
          </a:br>
          <a:r>
            <a:rPr lang="de-DE" sz="1400" kern="1200" noProof="1">
              <a:solidFill>
                <a:schemeClr val="accent6"/>
              </a:solidFill>
              <a:latin typeface="Segoe UI" panose="020B0502040204020203" pitchFamily="34" charset="0"/>
              <a:cs typeface="Segoe UI" panose="020B0502040204020203" pitchFamily="34" charset="0"/>
            </a:rPr>
            <a:t>equity</a:t>
          </a:r>
        </a:p>
      </dsp:txBody>
      <dsp:txXfrm>
        <a:off x="7074152" y="4409790"/>
        <a:ext cx="1101344" cy="1157508"/>
      </dsp:txXfrm>
    </dsp:sp>
    <dsp:sp modelId="{D88A8683-C165-4B94-A34F-69DD45E2CAE7}">
      <dsp:nvSpPr>
        <dsp:cNvPr id="0" name=""/>
        <dsp:cNvSpPr/>
      </dsp:nvSpPr>
      <dsp:spPr>
        <a:xfrm rot="5376161">
          <a:off x="5714318" y="4097252"/>
          <a:ext cx="401188" cy="539388"/>
        </a:xfrm>
        <a:prstGeom prst="chevron">
          <a:avLst/>
        </a:prstGeom>
        <a:solidFill>
          <a:schemeClr val="accent4">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de-DE" sz="2300" kern="1200" noProof="1"/>
        </a:p>
      </dsp:txBody>
      <dsp:txXfrm>
        <a:off x="5774079" y="4144953"/>
        <a:ext cx="280832" cy="323632"/>
      </dsp:txXfrm>
    </dsp:sp>
    <dsp:sp modelId="{0CEC9BC4-D3B0-4009-A181-A76FF19B664E}">
      <dsp:nvSpPr>
        <dsp:cNvPr id="0" name=""/>
        <dsp:cNvSpPr/>
      </dsp:nvSpPr>
      <dsp:spPr>
        <a:xfrm>
          <a:off x="5144523" y="4756750"/>
          <a:ext cx="1557536" cy="1636964"/>
        </a:xfrm>
        <a:prstGeom prst="ellipse">
          <a:avLst/>
        </a:prstGeom>
        <a:solidFill>
          <a:schemeClr val="bg1"/>
        </a:solidFill>
        <a:ln w="28575" cap="flat" cmpd="sng" algn="ctr">
          <a:solidFill>
            <a:schemeClr val="accent5">
              <a:alpha val="96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kern="1200" noProof="1">
              <a:solidFill>
                <a:schemeClr val="accent6"/>
              </a:solidFill>
              <a:latin typeface="Segoe UI" panose="020B0502040204020203" pitchFamily="34" charset="0"/>
              <a:cs typeface="Segoe UI" panose="020B0502040204020203" pitchFamily="34" charset="0"/>
            </a:rPr>
            <a:t>media competence</a:t>
          </a:r>
        </a:p>
      </dsp:txBody>
      <dsp:txXfrm>
        <a:off x="5372619" y="4996478"/>
        <a:ext cx="1101344" cy="1157508"/>
      </dsp:txXfrm>
    </dsp:sp>
    <dsp:sp modelId="{E060C1D3-66A3-4B8E-9297-86BE404C1F21}">
      <dsp:nvSpPr>
        <dsp:cNvPr id="0" name=""/>
        <dsp:cNvSpPr/>
      </dsp:nvSpPr>
      <dsp:spPr>
        <a:xfrm rot="8063031">
          <a:off x="4838816" y="3876858"/>
          <a:ext cx="423307" cy="539388"/>
        </a:xfrm>
        <a:prstGeom prst="chevron">
          <a:avLst/>
        </a:prstGeom>
        <a:solidFill>
          <a:schemeClr val="accent4">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de-DE" sz="2300" kern="1200" noProof="1"/>
        </a:p>
      </dsp:txBody>
      <dsp:txXfrm rot="10800000">
        <a:off x="4946725" y="3939357"/>
        <a:ext cx="296315" cy="323632"/>
      </dsp:txXfrm>
    </dsp:sp>
    <dsp:sp modelId="{9272CC2C-B3CC-4877-8347-E866A2EA53BD}">
      <dsp:nvSpPr>
        <dsp:cNvPr id="0" name=""/>
        <dsp:cNvSpPr/>
      </dsp:nvSpPr>
      <dsp:spPr>
        <a:xfrm>
          <a:off x="3425605" y="4192562"/>
          <a:ext cx="1557536" cy="1636964"/>
        </a:xfrm>
        <a:prstGeom prst="ellipse">
          <a:avLst/>
        </a:prstGeom>
        <a:solidFill>
          <a:schemeClr val="bg1"/>
        </a:solidFill>
        <a:ln w="28575" cap="flat" cmpd="sng" algn="ctr">
          <a:solidFill>
            <a:schemeClr val="accent5">
              <a:alpha val="96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kern="1200" noProof="1">
              <a:solidFill>
                <a:schemeClr val="accent6"/>
              </a:solidFill>
              <a:latin typeface="Segoe UI" panose="020B0502040204020203" pitchFamily="34" charset="0"/>
              <a:cs typeface="Segoe UI" panose="020B0502040204020203" pitchFamily="34" charset="0"/>
            </a:rPr>
            <a:t>mental health</a:t>
          </a:r>
        </a:p>
      </dsp:txBody>
      <dsp:txXfrm>
        <a:off x="3653701" y="4432290"/>
        <a:ext cx="1101344" cy="1157508"/>
      </dsp:txXfrm>
    </dsp:sp>
    <dsp:sp modelId="{9F5CC9D3-EADF-45B8-8B9A-420FD8F8EE30}">
      <dsp:nvSpPr>
        <dsp:cNvPr id="0" name=""/>
        <dsp:cNvSpPr/>
      </dsp:nvSpPr>
      <dsp:spPr>
        <a:xfrm rot="10784595">
          <a:off x="4429339" y="3007295"/>
          <a:ext cx="318448" cy="539388"/>
        </a:xfrm>
        <a:prstGeom prst="chevron">
          <a:avLst/>
        </a:prstGeom>
        <a:solidFill>
          <a:schemeClr val="accent4">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de-DE" sz="2300" kern="1200" noProof="1"/>
        </a:p>
      </dsp:txBody>
      <dsp:txXfrm rot="10800000">
        <a:off x="4524873" y="3114959"/>
        <a:ext cx="222914" cy="323632"/>
      </dsp:txXfrm>
    </dsp:sp>
    <dsp:sp modelId="{3F182E14-3211-43CC-ACE7-A7F99FEFC8EE}">
      <dsp:nvSpPr>
        <dsp:cNvPr id="0" name=""/>
        <dsp:cNvSpPr/>
      </dsp:nvSpPr>
      <dsp:spPr>
        <a:xfrm>
          <a:off x="2721601" y="2463383"/>
          <a:ext cx="1557536" cy="1636964"/>
        </a:xfrm>
        <a:prstGeom prst="ellipse">
          <a:avLst/>
        </a:prstGeom>
        <a:solidFill>
          <a:schemeClr val="bg1"/>
        </a:solidFill>
        <a:ln w="28575" cap="flat" cmpd="sng" algn="ctr">
          <a:solidFill>
            <a:schemeClr val="accent5">
              <a:alpha val="96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kern="1200" noProof="1">
              <a:solidFill>
                <a:schemeClr val="accent6"/>
              </a:solidFill>
              <a:latin typeface="Segoe UI" panose="020B0502040204020203" pitchFamily="34" charset="0"/>
              <a:cs typeface="Segoe UI" panose="020B0502040204020203" pitchFamily="34" charset="0"/>
            </a:rPr>
            <a:t>patient safety</a:t>
          </a:r>
        </a:p>
      </dsp:txBody>
      <dsp:txXfrm>
        <a:off x="2949697" y="2703111"/>
        <a:ext cx="1101344" cy="1157508"/>
      </dsp:txXfrm>
    </dsp:sp>
    <dsp:sp modelId="{D681FCB0-8F13-44AC-95EA-43454786B37E}">
      <dsp:nvSpPr>
        <dsp:cNvPr id="0" name=""/>
        <dsp:cNvSpPr/>
      </dsp:nvSpPr>
      <dsp:spPr>
        <a:xfrm rot="13510858">
          <a:off x="4849195" y="2141435"/>
          <a:ext cx="407167" cy="539388"/>
        </a:xfrm>
        <a:prstGeom prst="chevron">
          <a:avLst/>
        </a:prstGeom>
        <a:solidFill>
          <a:schemeClr val="accent4">
            <a:lumMod val="20000"/>
            <a:lumOff val="8000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de-DE" sz="2300" kern="1200" noProof="1"/>
        </a:p>
      </dsp:txBody>
      <dsp:txXfrm rot="10800000">
        <a:off x="4953320" y="2292636"/>
        <a:ext cx="285017" cy="323632"/>
      </dsp:txXfrm>
    </dsp:sp>
    <dsp:sp modelId="{41F44D11-542F-45FC-92B6-EE7939011EC3}">
      <dsp:nvSpPr>
        <dsp:cNvPr id="0" name=""/>
        <dsp:cNvSpPr/>
      </dsp:nvSpPr>
      <dsp:spPr>
        <a:xfrm>
          <a:off x="3432639" y="745944"/>
          <a:ext cx="1557536" cy="1636964"/>
        </a:xfrm>
        <a:prstGeom prst="ellipse">
          <a:avLst/>
        </a:prstGeom>
        <a:solidFill>
          <a:schemeClr val="bg1"/>
        </a:solidFill>
        <a:ln w="28575" cap="flat" cmpd="sng" algn="ctr">
          <a:solidFill>
            <a:schemeClr val="accent5">
              <a:alpha val="9600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de-DE" sz="1400" kern="1200" noProof="1">
              <a:solidFill>
                <a:schemeClr val="accent6"/>
              </a:solidFill>
              <a:latin typeface="Segoe UI" panose="020B0502040204020203" pitchFamily="34" charset="0"/>
              <a:cs typeface="Segoe UI" panose="020B0502040204020203" pitchFamily="34" charset="0"/>
            </a:rPr>
            <a:t>active </a:t>
          </a:r>
          <a:br>
            <a:rPr lang="de-DE" sz="1400" kern="1200" noProof="1">
              <a:solidFill>
                <a:schemeClr val="accent6"/>
              </a:solidFill>
              <a:latin typeface="Segoe UI" panose="020B0502040204020203" pitchFamily="34" charset="0"/>
              <a:cs typeface="Segoe UI" panose="020B0502040204020203" pitchFamily="34" charset="0"/>
            </a:rPr>
          </a:br>
          <a:r>
            <a:rPr lang="de-DE" sz="1400" kern="1200" noProof="1">
              <a:solidFill>
                <a:schemeClr val="accent6"/>
              </a:solidFill>
              <a:latin typeface="Segoe UI" panose="020B0502040204020203" pitchFamily="34" charset="0"/>
              <a:cs typeface="Segoe UI" panose="020B0502040204020203" pitchFamily="34" charset="0"/>
            </a:rPr>
            <a:t>aging</a:t>
          </a:r>
        </a:p>
      </dsp:txBody>
      <dsp:txXfrm>
        <a:off x="3660735" y="985672"/>
        <a:ext cx="1101344" cy="115750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1A9806E-7299-494B-AFBD-19368A57FBCE}">
      <dsp:nvSpPr>
        <dsp:cNvPr id="0" name=""/>
        <dsp:cNvSpPr/>
      </dsp:nvSpPr>
      <dsp:spPr>
        <a:xfrm>
          <a:off x="307345" y="1546"/>
          <a:ext cx="3222855" cy="1933713"/>
        </a:xfrm>
        <a:prstGeom prst="roundRect">
          <a:avLst/>
        </a:prstGeom>
        <a:solidFill>
          <a:schemeClr val="accent2">
            <a:alpha val="70000"/>
          </a:schemeClr>
        </a:solidFill>
        <a:ln w="41275"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lang="de-DE" sz="1800" kern="1200" noProof="1">
              <a:solidFill>
                <a:schemeClr val="bg1"/>
              </a:solidFill>
              <a:latin typeface="Segoe UI" panose="020B0502040204020203" pitchFamily="34" charset="0"/>
              <a:cs typeface="Segoe UI" panose="020B0502040204020203" pitchFamily="34" charset="0"/>
            </a:rPr>
            <a:t>Developing a national </a:t>
          </a:r>
          <a:br>
            <a:rPr lang="de-DE" sz="1800" kern="1200" noProof="1">
              <a:solidFill>
                <a:schemeClr val="bg1"/>
              </a:solidFill>
              <a:latin typeface="Segoe UI" panose="020B0502040204020203" pitchFamily="34" charset="0"/>
              <a:cs typeface="Segoe UI" panose="020B0502040204020203" pitchFamily="34" charset="0"/>
            </a:rPr>
          </a:br>
          <a:r>
            <a:rPr lang="de-DE" sz="1800" kern="1200" noProof="1">
              <a:solidFill>
                <a:schemeClr val="bg1"/>
              </a:solidFill>
              <a:latin typeface="Segoe UI" panose="020B0502040204020203" pitchFamily="34" charset="0"/>
              <a:cs typeface="Segoe UI" panose="020B0502040204020203" pitchFamily="34" charset="0"/>
            </a:rPr>
            <a:t>health literacy action plan </a:t>
          </a:r>
          <a:br>
            <a:rPr lang="de-DE" sz="1800" kern="1200" noProof="1">
              <a:solidFill>
                <a:schemeClr val="bg1"/>
              </a:solidFill>
              <a:latin typeface="Segoe UI" panose="020B0502040204020203" pitchFamily="34" charset="0"/>
              <a:cs typeface="Segoe UI" panose="020B0502040204020203" pitchFamily="34" charset="0"/>
            </a:rPr>
          </a:br>
          <a:r>
            <a:rPr lang="de-DE" sz="1800" kern="1200" noProof="1">
              <a:solidFill>
                <a:schemeClr val="bg1"/>
              </a:solidFill>
              <a:latin typeface="Segoe UI" panose="020B0502040204020203" pitchFamily="34" charset="0"/>
              <a:cs typeface="Segoe UI" panose="020B0502040204020203" pitchFamily="34" charset="0"/>
            </a:rPr>
            <a:t>or strategy</a:t>
          </a:r>
        </a:p>
      </dsp:txBody>
      <dsp:txXfrm>
        <a:off x="401741" y="95942"/>
        <a:ext cx="3034063" cy="1744921"/>
      </dsp:txXfrm>
    </dsp:sp>
    <dsp:sp modelId="{35D63169-AE66-4C6D-97E3-33B0C0A28D1C}">
      <dsp:nvSpPr>
        <dsp:cNvPr id="0" name=""/>
        <dsp:cNvSpPr/>
      </dsp:nvSpPr>
      <dsp:spPr>
        <a:xfrm>
          <a:off x="3852486" y="1546"/>
          <a:ext cx="3222855" cy="1933713"/>
        </a:xfrm>
        <a:prstGeom prst="roundRect">
          <a:avLst/>
        </a:prstGeom>
        <a:solidFill>
          <a:srgbClr val="8BD0E4">
            <a:alpha val="70000"/>
          </a:srgbClr>
        </a:solidFill>
        <a:ln w="41275"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lang="de-DE" sz="1800" kern="1200" noProof="1">
              <a:solidFill>
                <a:prstClr val="white"/>
              </a:solidFill>
              <a:latin typeface="Segoe UI" panose="020B0502040204020203" pitchFamily="34" charset="0"/>
              <a:ea typeface="+mn-ea"/>
              <a:cs typeface="Segoe UI" panose="020B0502040204020203" pitchFamily="34" charset="0"/>
            </a:rPr>
            <a:t>Using windows of opportunity </a:t>
          </a:r>
        </a:p>
        <a:p>
          <a:pPr marL="0" lvl="0" indent="0" algn="ctr" defTabSz="800100">
            <a:lnSpc>
              <a:spcPct val="90000"/>
            </a:lnSpc>
            <a:spcBef>
              <a:spcPct val="0"/>
            </a:spcBef>
            <a:spcAft>
              <a:spcPct val="35000"/>
            </a:spcAft>
            <a:buNone/>
          </a:pPr>
          <a:r>
            <a:rPr lang="de-DE" sz="1800" kern="1200" noProof="1">
              <a:solidFill>
                <a:prstClr val="white"/>
              </a:solidFill>
              <a:latin typeface="Segoe UI" panose="020B0502040204020203" pitchFamily="34" charset="0"/>
              <a:ea typeface="+mn-ea"/>
              <a:cs typeface="Segoe UI" panose="020B0502040204020203" pitchFamily="34" charset="0"/>
            </a:rPr>
            <a:t>(such as national reform processes)  </a:t>
          </a:r>
        </a:p>
      </dsp:txBody>
      <dsp:txXfrm>
        <a:off x="3946882" y="95942"/>
        <a:ext cx="3034063" cy="1744921"/>
      </dsp:txXfrm>
    </dsp:sp>
    <dsp:sp modelId="{7C3A46B8-4951-449D-BBBB-05839D74AA64}">
      <dsp:nvSpPr>
        <dsp:cNvPr id="0" name=""/>
        <dsp:cNvSpPr/>
      </dsp:nvSpPr>
      <dsp:spPr>
        <a:xfrm>
          <a:off x="7397627" y="1546"/>
          <a:ext cx="3222855" cy="1933713"/>
        </a:xfrm>
        <a:prstGeom prst="roundRect">
          <a:avLst/>
        </a:prstGeom>
        <a:solidFill>
          <a:srgbClr val="8BD0E4">
            <a:alpha val="70000"/>
          </a:srgbClr>
        </a:solidFill>
        <a:ln w="41275" cap="flat" cmpd="sng" algn="ctr">
          <a:solidFill>
            <a:schemeClr val="accent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r>
            <a:rPr lang="de-DE" sz="1800" kern="1200" noProof="1">
              <a:solidFill>
                <a:prstClr val="white"/>
              </a:solidFill>
              <a:latin typeface="Segoe UI" panose="020B0502040204020203" pitchFamily="34" charset="0"/>
              <a:ea typeface="+mn-ea"/>
              <a:cs typeface="Segoe UI" panose="020B0502040204020203" pitchFamily="34" charset="0"/>
            </a:rPr>
            <a:t>Integrating health literacy </a:t>
          </a:r>
          <a:br>
            <a:rPr lang="de-DE" sz="1800" kern="1200" noProof="1">
              <a:solidFill>
                <a:prstClr val="white"/>
              </a:solidFill>
              <a:latin typeface="Segoe UI" panose="020B0502040204020203" pitchFamily="34" charset="0"/>
              <a:ea typeface="+mn-ea"/>
              <a:cs typeface="Segoe UI" panose="020B0502040204020203" pitchFamily="34" charset="0"/>
            </a:rPr>
          </a:br>
          <a:r>
            <a:rPr lang="de-DE" sz="1800" kern="1200" noProof="1">
              <a:solidFill>
                <a:prstClr val="white"/>
              </a:solidFill>
              <a:latin typeface="Segoe UI" panose="020B0502040204020203" pitchFamily="34" charset="0"/>
              <a:ea typeface="+mn-ea"/>
              <a:cs typeface="Segoe UI" panose="020B0502040204020203" pitchFamily="34" charset="0"/>
            </a:rPr>
            <a:t>into other policies </a:t>
          </a:r>
        </a:p>
        <a:p>
          <a:pPr marL="0" lvl="0" indent="0" algn="ctr" defTabSz="800100">
            <a:lnSpc>
              <a:spcPct val="90000"/>
            </a:lnSpc>
            <a:spcBef>
              <a:spcPct val="0"/>
            </a:spcBef>
            <a:spcAft>
              <a:spcPct val="35000"/>
            </a:spcAft>
            <a:buNone/>
          </a:pPr>
          <a:r>
            <a:rPr lang="de-DE" sz="1800" kern="1200" noProof="1">
              <a:solidFill>
                <a:prstClr val="white"/>
              </a:solidFill>
              <a:latin typeface="Segoe UI" panose="020B0502040204020203" pitchFamily="34" charset="0"/>
              <a:ea typeface="+mn-ea"/>
              <a:cs typeface="Segoe UI" panose="020B0502040204020203" pitchFamily="34" charset="0"/>
            </a:rPr>
            <a:t>(e-health, NCDs…)</a:t>
          </a:r>
        </a:p>
      </dsp:txBody>
      <dsp:txXfrm>
        <a:off x="7492023" y="95942"/>
        <a:ext cx="3034063" cy="1744921"/>
      </dsp:txXfrm>
    </dsp:sp>
    <dsp:sp modelId="{B1CF37E0-F744-4983-8B25-B73AFBB71415}">
      <dsp:nvSpPr>
        <dsp:cNvPr id="0" name=""/>
        <dsp:cNvSpPr/>
      </dsp:nvSpPr>
      <dsp:spPr>
        <a:xfrm>
          <a:off x="3852486" y="2257545"/>
          <a:ext cx="3222855" cy="1933713"/>
        </a:xfrm>
        <a:prstGeom prst="roundRect">
          <a:avLst/>
        </a:prstGeom>
        <a:solidFill>
          <a:schemeClr val="accent3">
            <a:alpha val="70000"/>
          </a:schemeClr>
        </a:solidFill>
        <a:ln w="57150" cap="flat" cmpd="sng" algn="ctr">
          <a:solidFill>
            <a:schemeClr val="accent3"/>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t" anchorCtr="0">
          <a:noAutofit/>
        </a:bodyPr>
        <a:lstStyle/>
        <a:p>
          <a:pPr marL="0" lvl="0" indent="0" algn="ctr" defTabSz="800100">
            <a:lnSpc>
              <a:spcPct val="90000"/>
            </a:lnSpc>
            <a:spcBef>
              <a:spcPct val="0"/>
            </a:spcBef>
            <a:spcAft>
              <a:spcPct val="35000"/>
            </a:spcAft>
            <a:buNone/>
          </a:pPr>
          <a:endParaRPr lang="de-DE" sz="1200" kern="1200" noProof="1">
            <a:solidFill>
              <a:schemeClr val="bg1"/>
            </a:solidFill>
            <a:latin typeface="Segoe UI" panose="020B0502040204020203" pitchFamily="34" charset="0"/>
            <a:ea typeface="+mn-ea"/>
            <a:cs typeface="Segoe UI" panose="020B0502040204020203" pitchFamily="34" charset="0"/>
          </a:endParaRPr>
        </a:p>
        <a:p>
          <a:pPr marL="0" lvl="0" indent="0" algn="ctr" defTabSz="800100">
            <a:lnSpc>
              <a:spcPct val="90000"/>
            </a:lnSpc>
            <a:spcBef>
              <a:spcPct val="0"/>
            </a:spcBef>
            <a:spcAft>
              <a:spcPct val="35000"/>
            </a:spcAft>
            <a:buNone/>
          </a:pPr>
          <a:r>
            <a:rPr lang="de-DE" sz="2400" kern="1200" noProof="1">
              <a:solidFill>
                <a:schemeClr val="bg1"/>
              </a:solidFill>
              <a:latin typeface="Segoe UI" panose="020B0502040204020203" pitchFamily="34" charset="0"/>
              <a:ea typeface="+mn-ea"/>
              <a:cs typeface="Segoe UI" panose="020B0502040204020203" pitchFamily="34" charset="0"/>
            </a:rPr>
            <a:t>Using current trends </a:t>
          </a:r>
          <a:br>
            <a:rPr lang="de-DE" sz="2400" kern="1200" noProof="1">
              <a:solidFill>
                <a:schemeClr val="bg1"/>
              </a:solidFill>
              <a:latin typeface="Segoe UI" panose="020B0502040204020203" pitchFamily="34" charset="0"/>
              <a:ea typeface="+mn-ea"/>
              <a:cs typeface="Segoe UI" panose="020B0502040204020203" pitchFamily="34" charset="0"/>
            </a:rPr>
          </a:br>
          <a:r>
            <a:rPr lang="de-DE" sz="2400" kern="1200" noProof="1">
              <a:solidFill>
                <a:schemeClr val="bg1"/>
              </a:solidFill>
              <a:latin typeface="Segoe UI" panose="020B0502040204020203" pitchFamily="34" charset="0"/>
              <a:ea typeface="+mn-ea"/>
              <a:cs typeface="Segoe UI" panose="020B0502040204020203" pitchFamily="34" charset="0"/>
            </a:rPr>
            <a:t>and responding </a:t>
          </a:r>
          <a:br>
            <a:rPr lang="de-DE" sz="2400" kern="1200" noProof="1">
              <a:solidFill>
                <a:schemeClr val="bg1"/>
              </a:solidFill>
              <a:latin typeface="Segoe UI" panose="020B0502040204020203" pitchFamily="34" charset="0"/>
              <a:ea typeface="+mn-ea"/>
              <a:cs typeface="Segoe UI" panose="020B0502040204020203" pitchFamily="34" charset="0"/>
            </a:rPr>
          </a:br>
          <a:r>
            <a:rPr lang="de-DE" sz="2400" kern="1200" noProof="1">
              <a:solidFill>
                <a:schemeClr val="bg1"/>
              </a:solidFill>
              <a:latin typeface="Segoe UI" panose="020B0502040204020203" pitchFamily="34" charset="0"/>
              <a:ea typeface="+mn-ea"/>
              <a:cs typeface="Segoe UI" panose="020B0502040204020203" pitchFamily="34" charset="0"/>
            </a:rPr>
            <a:t>to challenges</a:t>
          </a:r>
        </a:p>
      </dsp:txBody>
      <dsp:txXfrm>
        <a:off x="3946882" y="2351941"/>
        <a:ext cx="3034063" cy="1744921"/>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8/layout/CircularPictureCallout">
  <dgm:title val=""/>
  <dgm:desc val=""/>
  <dgm:catLst>
    <dgm:cat type="picture" pri="2000"/>
    <dgm:cat type="pictureconvert" pri="2000"/>
  </dgm:catLst>
  <dgm:sampData>
    <dgm:dataModel>
      <dgm:ptLst>
        <dgm:pt modelId="0" type="doc"/>
        <dgm:pt modelId="1"/>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2"/>
    </dgm:constrLst>
    <dgm:layoutNode name="Name1">
      <dgm:alg type="composite"/>
      <dgm:shape xmlns:r="http://schemas.openxmlformats.org/officeDocument/2006/relationships" r:blip="">
        <dgm:adjLst/>
      </dgm:shape>
      <dgm:choose name="Name2">
        <dgm:if name="Name3" axis="ch" ptType="node" func="cnt" op="lte" val="1">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w" refFor="ch" refForName="picture_1" fact="0.18"/>
            <dgm:constr type="t" for="ch" forName="text_1" refType="h" refFor="ch" refForName="picture_1" fact="0.531"/>
          </dgm:constrLst>
        </dgm:if>
        <dgm:if name="Name4" axis="ch" ptType="node" func="cnt" op="lte" val="2">
          <dgm:choose name="Name5">
            <dgm:if name="Name6"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5"/>
                <dgm:constr type="h" for="ch" forName="picture_2" refType="h" refFor="ch" refForName="picture_1" fact="0.5"/>
                <dgm:constr type="l" for="ch" forName="picture_2" refType="w" refFor="ch" refForName="picture_1" fact="1.21"/>
                <dgm:constr type="ctrY" for="ch" forName="picture_2" refType="h" refFor="ch" refForName="picture_1" fact="0.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Lst>
            </dgm:if>
            <dgm:else name="Name7">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5"/>
                <dgm:constr type="h" for="ch" forName="picture_2" refType="h" refFor="ch" refForName="picture_1" fact="0.5"/>
                <dgm:constr type="r" for="ch" forName="picture_2" refType="w"/>
                <dgm:constr type="rOff" for="ch" forName="picture_2" refType="w" refFor="ch" refForName="picture_1" fact="-1.21"/>
                <dgm:constr type="ctrY" for="ch" forName="picture_2" refType="h" refFor="ch" refForName="picture_1" fact="0.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Lst>
            </dgm:else>
          </dgm:choose>
        </dgm:if>
        <dgm:if name="Name8" axis="ch" ptType="node" func="cnt" op="lte" val="3">
          <dgm:choose name="Name9">
            <dgm:if name="Name10"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75"/>
                <dgm:constr type="h" for="ch" forName="picture_2" refType="h" refFor="ch" refForName="picture_1" fact="0.375"/>
                <dgm:constr type="l" for="ch" forName="picture_2" refType="w" refFor="ch" refForName="picture_1" fact="1.21"/>
                <dgm:constr type="ctrY" for="ch" forName="picture_2" refType="h" refFor="ch" refForName="picture_1" fact="0.187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375"/>
                <dgm:constr type="h" for="ch" forName="picture_3" refType="h" refFor="ch" refForName="picture_1" fact="0.375"/>
                <dgm:constr type="l" for="ch" forName="picture_3" refType="w" refFor="ch" refForName="picture_1" fact="1.21"/>
                <dgm:constr type="ctrY" for="ch" forName="picture_3" refType="h" refFor="ch" refForName="picture_1" fact="0.8125"/>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Lst>
            </dgm:if>
            <dgm:else name="Name11">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75"/>
                <dgm:constr type="h" for="ch" forName="picture_2" refType="h" refFor="ch" refForName="picture_1" fact="0.375"/>
                <dgm:constr type="r" for="ch" forName="picture_2" refType="w"/>
                <dgm:constr type="rOff" for="ch" forName="picture_2" refType="w" refFor="ch" refForName="picture_1" fact="-1.21"/>
                <dgm:constr type="ctrY" for="ch" forName="picture_2" refType="h" refFor="ch" refForName="picture_1" fact="0.187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375"/>
                <dgm:constr type="h" for="ch" forName="picture_3" refType="h" refFor="ch" refForName="picture_1" fact="0.375"/>
                <dgm:constr type="r" for="ch" forName="picture_3" refType="w"/>
                <dgm:constr type="rOff" for="ch" forName="picture_3" refType="w" refFor="ch" refForName="picture_1" fact="-1.21"/>
                <dgm:constr type="ctrY" for="ch" forName="picture_3" refType="h" refFor="ch" refForName="picture_1" fact="0.8125"/>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Lst>
            </dgm:else>
          </dgm:choose>
        </dgm:if>
        <dgm:if name="Name12" axis="ch" ptType="node" func="cnt" op="lte" val="4">
          <dgm:choose name="Name13">
            <dgm:if name="Name14"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
                <dgm:constr type="h" for="ch" forName="picture_2" refType="h" refFor="ch" refForName="picture_1" fact="0.3"/>
                <dgm:constr type="l" for="ch" forName="picture_2" refType="w" refFor="ch" refForName="picture_1" fact="1.354"/>
                <dgm:constr type="ctrY" for="ch" forName="picture_2" refType="h" refFor="ch" refForName="picture_1" fact="0.1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3"/>
                <dgm:constr type="h" for="ch" forName="picture_3" refType="h" refFor="ch" refForName="picture_1" fact="0.3"/>
                <dgm:constr type="l" for="ch" forName="picture_3" refType="w" refFor="ch" refForName="picture_1" fact="1.21"/>
                <dgm:constr type="ctrY" for="ch" forName="picture_3" refType="h" refFor="ch" refForName="picture_1" fact="0.5"/>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3"/>
                <dgm:constr type="h" for="ch" forName="picture_4" refType="h" refFor="ch" refForName="picture_1" fact="0.3"/>
                <dgm:constr type="l" for="ch" forName="picture_4" refType="w" refFor="ch" refForName="picture_1" fact="1.354"/>
                <dgm:constr type="ctrY" for="ch" forName="picture_4" refType="h" refFor="ch" refForName="picture_1" fact="0.8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Lst>
            </dgm:if>
            <dgm:else name="Name15">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3"/>
                <dgm:constr type="h" for="ch" forName="picture_2" refType="h" refFor="ch" refForName="picture_1" fact="0.3"/>
                <dgm:constr type="r" for="ch" forName="picture_2" refType="w"/>
                <dgm:constr type="rOff" for="ch" forName="picture_2" refType="w" refFor="ch" refForName="picture_1" fact="-1.354"/>
                <dgm:constr type="ctrY" for="ch" forName="picture_2" refType="h" refFor="ch" refForName="picture_1" fact="0.1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3"/>
                <dgm:constr type="h" for="ch" forName="picture_3" refType="h" refFor="ch" refForName="picture_1" fact="0.3"/>
                <dgm:constr type="r" for="ch" forName="picture_3" refType="w"/>
                <dgm:constr type="rOff" for="ch" forName="picture_3" refType="w" refFor="ch" refForName="picture_1" fact="-1.21"/>
                <dgm:constr type="ctrY" for="ch" forName="picture_3" refType="h" refFor="ch" refForName="picture_1" fact="0.5"/>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3"/>
                <dgm:constr type="h" for="ch" forName="picture_4" refType="h" refFor="ch" refForName="picture_1" fact="0.3"/>
                <dgm:constr type="r" for="ch" forName="picture_4" refType="w"/>
                <dgm:constr type="rOff" for="ch" forName="picture_4" refType="w" refFor="ch" refForName="picture_1" fact="-1.354"/>
                <dgm:constr type="ctrY" for="ch" forName="picture_4" refType="h" refFor="ch" refForName="picture_1" fact="0.8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Lst>
            </dgm:else>
          </dgm:choose>
        </dgm:if>
        <dgm:if name="Name16" axis="ch" ptType="node" func="cnt" op="lte" val="5">
          <dgm:choose name="Name17">
            <dgm:if name="Name18"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22"/>
                <dgm:constr type="h" for="ch" forName="picture_2" refType="h" refFor="ch" refForName="picture_1" fact="0.22"/>
                <dgm:constr type="l" for="ch" forName="picture_2" refType="w" refFor="ch" refForName="picture_1" fact="1.375"/>
                <dgm:constr type="ctrY" for="ch" forName="picture_2" refType="h" refFor="ch" refForName="picture_1" fact="0.11"/>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22"/>
                <dgm:constr type="h" for="ch" forName="picture_3" refType="h" refFor="ch" refForName="picture_1" fact="0.22"/>
                <dgm:constr type="l" for="ch" forName="picture_3" refType="w" refFor="ch" refForName="picture_1" fact="1.21"/>
                <dgm:constr type="ctrY" for="ch" forName="picture_3" refType="h" refFor="ch" refForName="picture_1" fact="0.353"/>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22"/>
                <dgm:constr type="h" for="ch" forName="picture_4" refType="h" refFor="ch" refForName="picture_1" fact="0.22"/>
                <dgm:constr type="l" for="ch" forName="picture_4" refType="w" refFor="ch" refForName="picture_1" fact="1.21"/>
                <dgm:constr type="ctrY" for="ch" forName="picture_4" refType="h" refFor="ch" refForName="picture_1" fact="0.647"/>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22"/>
                <dgm:constr type="h" for="ch" forName="picture_5" refType="h" refFor="ch" refForName="picture_1" fact="0.22"/>
                <dgm:constr type="l" for="ch" forName="picture_5" refType="w" refFor="ch" refForName="picture_1" fact="1.375"/>
                <dgm:constr type="ctrY" for="ch" forName="picture_5" refType="h" refFor="ch" refForName="picture_1" fact="0.89"/>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Lst>
            </dgm:if>
            <dgm:else name="Name19">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22"/>
                <dgm:constr type="h" for="ch" forName="picture_2" refType="h" refFor="ch" refForName="picture_1" fact="0.22"/>
                <dgm:constr type="r" for="ch" forName="picture_2" refType="w"/>
                <dgm:constr type="rOff" for="ch" forName="picture_2" refType="w" refFor="ch" refForName="picture_1" fact="-1.375"/>
                <dgm:constr type="ctrY" for="ch" forName="picture_2" refType="h" refFor="ch" refForName="picture_1" fact="0.11"/>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22"/>
                <dgm:constr type="h" for="ch" forName="picture_3" refType="h" refFor="ch" refForName="picture_1" fact="0.22"/>
                <dgm:constr type="r" for="ch" forName="picture_3" refType="w"/>
                <dgm:constr type="rOff" for="ch" forName="picture_3" refType="w" refFor="ch" refForName="picture_1" fact="-1.21"/>
                <dgm:constr type="ctrY" for="ch" forName="picture_3" refType="h" refFor="ch" refForName="picture_1" fact="0.353"/>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22"/>
                <dgm:constr type="h" for="ch" forName="picture_4" refType="h" refFor="ch" refForName="picture_1" fact="0.22"/>
                <dgm:constr type="r" for="ch" forName="picture_4" refType="w"/>
                <dgm:constr type="rOff" for="ch" forName="picture_4" refType="w" refFor="ch" refForName="picture_1" fact="-1.21"/>
                <dgm:constr type="ctrY" for="ch" forName="picture_4" refType="h" refFor="ch" refForName="picture_1" fact="0.647"/>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22"/>
                <dgm:constr type="h" for="ch" forName="picture_5" refType="h" refFor="ch" refForName="picture_1" fact="0.22"/>
                <dgm:constr type="r" for="ch" forName="picture_5" refType="w"/>
                <dgm:constr type="rOff" for="ch" forName="picture_5" refType="w" refFor="ch" refForName="picture_1" fact="-1.375"/>
                <dgm:constr type="ctrY" for="ch" forName="picture_5" refType="h" refFor="ch" refForName="picture_1" fact="0.89"/>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Lst>
            </dgm:else>
          </dgm:choose>
        </dgm:if>
        <dgm:if name="Name20" axis="ch" ptType="node" func="cnt" op="lte" val="6">
          <dgm:choose name="Name21">
            <dgm:if name="Name22"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8"/>
                <dgm:constr type="h" for="ch" forName="picture_2" refType="h" refFor="ch" refForName="picture_1" fact="0.18"/>
                <dgm:constr type="l" for="ch" forName="picture_2" refType="w" refFor="ch" refForName="picture_1" fact="1.4238"/>
                <dgm:constr type="ctrY" for="ch" forName="picture_2" refType="h" refFor="ch" refForName="picture_1" fact="0.09"/>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18"/>
                <dgm:constr type="h" for="ch" forName="picture_3" refType="h" refFor="ch" refForName="picture_1" fact="0.18"/>
                <dgm:constr type="l" for="ch" forName="picture_3" refType="w" refFor="ch" refForName="picture_1" fact="1.2667"/>
                <dgm:constr type="ctrY" for="ch" forName="picture_3" refType="h" refFor="ch" refForName="picture_1" fact="0.261"/>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8"/>
                <dgm:constr type="h" for="ch" forName="picture_4" refType="h" refFor="ch" refForName="picture_1" fact="0.18"/>
                <dgm:constr type="l" for="ch" forName="picture_4" refType="w" refFor="ch" refForName="picture_1" fact="1.21"/>
                <dgm:constr type="ctrY" for="ch" forName="picture_4" refType="h" refFor="ch" refForName="picture_1" fact="0.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8"/>
                <dgm:constr type="h" for="ch" forName="picture_5" refType="h" refFor="ch" refForName="picture_1" fact="0.18"/>
                <dgm:constr type="l" for="ch" forName="picture_5" refType="w" refFor="ch" refForName="picture_1" fact="1.2667"/>
                <dgm:constr type="ctrY" for="ch" forName="picture_5" refType="h" refFor="ch" refForName="picture_1" fact="0.739"/>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8"/>
                <dgm:constr type="h" for="ch" forName="picture_6" refType="h" refFor="ch" refForName="picture_1" fact="0.18"/>
                <dgm:constr type="l" for="ch" forName="picture_6" refType="w" refFor="ch" refForName="picture_1" fact="1.4238"/>
                <dgm:constr type="ctrY" for="ch" forName="picture_6" refType="h" refFor="ch" refForName="picture_1" fact="0.91"/>
                <dgm:constr type="l" for="ch" forName="line_6" refType="ctrX" refFor="ch" refForName="picture_1"/>
                <dgm:constr type="h" for="ch" forName="line_6"/>
                <dgm:constr type="r" for="ch" forName="line_6" refType="ctrX" refFor="ch" refForName="picture_6"/>
                <dgm:constr type="ctrY" for="ch" forName="line_6" refType="ctrY" refFor="ch" refForName="picture_6"/>
                <dgm:constr type="r" for="ch" forName="textparent_6" refType="w"/>
                <dgm:constr type="h" for="ch" forName="textparent_6" refType="h" refFor="ch" refForName="picture_6"/>
                <dgm:constr type="l" for="ch" forName="textparent_6" refType="r" refFor="ch" refForName="picture_6"/>
                <dgm:constr type="ctrY" for="ch" forName="textparent_6" refType="ctrY" refFor="ch" refForName="picture_6"/>
                <dgm:constr type="primFontSz" for="des" forName="text_6" refType="primFontSz" refFor="des" refForName="text_2" op="equ"/>
              </dgm:constrLst>
            </dgm:if>
            <dgm:else name="Name23">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8"/>
                <dgm:constr type="h" for="ch" forName="picture_2" refType="h" refFor="ch" refForName="picture_1" fact="0.18"/>
                <dgm:constr type="r" for="ch" forName="picture_2" refType="w"/>
                <dgm:constr type="rOff" for="ch" forName="picture_2" refType="w" refFor="ch" refForName="picture_1" fact="-1.4238"/>
                <dgm:constr type="ctrY" for="ch" forName="picture_2" refType="h" refFor="ch" refForName="picture_1" fact="0.09"/>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18"/>
                <dgm:constr type="h" for="ch" forName="picture_3" refType="h" refFor="ch" refForName="picture_1" fact="0.18"/>
                <dgm:constr type="r" for="ch" forName="picture_3" refType="w"/>
                <dgm:constr type="rOff" for="ch" forName="picture_3" refType="w" refFor="ch" refForName="picture_1" fact="-1.2667"/>
                <dgm:constr type="ctrY" for="ch" forName="picture_3" refType="h" refFor="ch" refForName="picture_1" fact="0.261"/>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8"/>
                <dgm:constr type="h" for="ch" forName="picture_4" refType="h" refFor="ch" refForName="picture_1" fact="0.18"/>
                <dgm:constr type="r" for="ch" forName="picture_4" refType="w"/>
                <dgm:constr type="rOff" for="ch" forName="picture_4" refType="w" refFor="ch" refForName="picture_1" fact="-1.21"/>
                <dgm:constr type="ctrY" for="ch" forName="picture_4" refType="h" refFor="ch" refForName="picture_1" fact="0.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8"/>
                <dgm:constr type="h" for="ch" forName="picture_5" refType="h" refFor="ch" refForName="picture_1" fact="0.18"/>
                <dgm:constr type="r" for="ch" forName="picture_5" refType="w"/>
                <dgm:constr type="rOff" for="ch" forName="picture_5" refType="w" refFor="ch" refForName="picture_1" fact="-1.2667"/>
                <dgm:constr type="ctrY" for="ch" forName="picture_5" refType="h" refFor="ch" refForName="picture_1" fact="0.739"/>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8"/>
                <dgm:constr type="h" for="ch" forName="picture_6" refType="h" refFor="ch" refForName="picture_1" fact="0.18"/>
                <dgm:constr type="r" for="ch" forName="picture_6" refType="w"/>
                <dgm:constr type="rOff" for="ch" forName="picture_6" refType="w" refFor="ch" refForName="picture_1" fact="-1.4238"/>
                <dgm:constr type="ctrY" for="ch" forName="picture_6" refType="h" refFor="ch" refForName="picture_1" fact="0.91"/>
                <dgm:constr type="r" for="ch" forName="line_6" refType="ctrX" refFor="ch" refForName="picture_1"/>
                <dgm:constr type="h" for="ch" forName="line_6"/>
                <dgm:constr type="l" for="ch" forName="line_6" refType="ctrX" refFor="ch" refForName="picture_6"/>
                <dgm:constr type="ctrY" for="ch" forName="line_6" refType="ctrY" refFor="ch" refForName="picture_6"/>
                <dgm:constr type="l" for="ch" forName="textparent_6"/>
                <dgm:constr type="h" for="ch" forName="textparent_6" refType="h" refFor="ch" refForName="picture_6"/>
                <dgm:constr type="r" for="ch" forName="textparent_6" refType="l" refFor="ch" refForName="picture_6"/>
                <dgm:constr type="ctrY" for="ch" forName="textparent_6" refType="ctrY" refFor="ch" refForName="picture_6"/>
                <dgm:constr type="primFontSz" for="des" forName="text_6" refType="primFontSz" refFor="des" refForName="text_2" op="equ"/>
              </dgm:constrLst>
            </dgm:else>
          </dgm:choose>
        </dgm:if>
        <dgm:else name="Name24">
          <dgm:choose name="Name25">
            <dgm:if name="Name26" func="var" arg="dir" op="equ" val="norm">
              <dgm:constrLst>
                <dgm:constr type="h" for="ch" forName="picture_1" refType="h"/>
                <dgm:constr type="w" for="ch" forName="picture_1" refType="h" refFor="ch" refForName="picture_1" op="equ"/>
                <dgm:constr type="l" for="ch" forName="picture_1"/>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5"/>
                <dgm:constr type="h" for="ch" forName="picture_2" refType="h" refFor="ch" refForName="picture_1" fact="0.15"/>
                <dgm:constr type="l" for="ch" forName="picture_2" refType="w" refFor="ch" refForName="picture_1" fact="1.4363"/>
                <dgm:constr type="ctrY" for="ch" forName="picture_2" refType="h" refFor="ch" refForName="picture_1" fact="0.075"/>
                <dgm:constr type="l" for="ch" forName="line_2" refType="ctrX" refFor="ch" refForName="picture_1"/>
                <dgm:constr type="h" for="ch" forName="line_2"/>
                <dgm:constr type="r" for="ch" forName="line_2" refType="ctrX" refFor="ch" refForName="picture_2"/>
                <dgm:constr type="ctrY" for="ch" forName="line_2" refType="ctrY" refFor="ch" refForName="picture_2"/>
                <dgm:constr type="r" for="ch" forName="textparent_2" refType="w"/>
                <dgm:constr type="h" for="ch" forName="textparent_2" refType="h" refFor="ch" refForName="picture_2"/>
                <dgm:constr type="l" for="ch" forName="textparent_2" refType="r" refFor="ch" refForName="picture_2"/>
                <dgm:constr type="ctrY" for="ch" forName="textparent_2" refType="ctrY" refFor="ch" refForName="picture_2"/>
                <dgm:constr type="primFontSz" for="des" forName="text_2" val="65"/>
                <dgm:constr type="w" for="ch" forName="picture_3" refType="w" refFor="ch" refForName="picture_1" fact="0.15"/>
                <dgm:constr type="h" for="ch" forName="picture_3" refType="h" refFor="ch" refForName="picture_1" fact="0.15"/>
                <dgm:constr type="l" for="ch" forName="picture_3" refType="w" refFor="ch" refForName="picture_1" fact="1.2898"/>
                <dgm:constr type="ctrY" for="ch" forName="picture_3" refType="h" refFor="ch" refForName="picture_1" fact="0.227"/>
                <dgm:constr type="l" for="ch" forName="line_3" refType="ctrX" refFor="ch" refForName="picture_1"/>
                <dgm:constr type="h" for="ch" forName="line_3"/>
                <dgm:constr type="r" for="ch" forName="line_3" refType="ctrX" refFor="ch" refForName="picture_3"/>
                <dgm:constr type="ctrY" for="ch" forName="line_3" refType="ctrY" refFor="ch" refForName="picture_3"/>
                <dgm:constr type="r" for="ch" forName="textparent_3" refType="w"/>
                <dgm:constr type="h" for="ch" forName="textparent_3" refType="h" refFor="ch" refForName="picture_3"/>
                <dgm:constr type="l" for="ch" forName="textparent_3" refType="r"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5"/>
                <dgm:constr type="h" for="ch" forName="picture_4" refType="h" refFor="ch" refForName="picture_1" fact="0.15"/>
                <dgm:constr type="l" for="ch" forName="picture_4" refType="w" refFor="ch" refForName="picture_1" fact="1.21"/>
                <dgm:constr type="ctrY" for="ch" forName="picture_4" refType="h" refFor="ch" refForName="picture_1" fact="0.405"/>
                <dgm:constr type="l" for="ch" forName="line_4" refType="ctrX" refFor="ch" refForName="picture_1"/>
                <dgm:constr type="h" for="ch" forName="line_4"/>
                <dgm:constr type="r" for="ch" forName="line_4" refType="ctrX" refFor="ch" refForName="picture_4"/>
                <dgm:constr type="ctrY" for="ch" forName="line_4" refType="ctrY" refFor="ch" refForName="picture_4"/>
                <dgm:constr type="r" for="ch" forName="textparent_4" refType="w"/>
                <dgm:constr type="h" for="ch" forName="textparent_4" refType="h" refFor="ch" refForName="picture_4"/>
                <dgm:constr type="l" for="ch" forName="textparent_4" refType="r"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5"/>
                <dgm:constr type="h" for="ch" forName="picture_5" refType="h" refFor="ch" refForName="picture_1" fact="0.15"/>
                <dgm:constr type="l" for="ch" forName="picture_5" refType="w" refFor="ch" refForName="picture_1" fact="1.21"/>
                <dgm:constr type="ctrY" for="ch" forName="picture_5" refType="h" refFor="ch" refForName="picture_1" fact="0.595"/>
                <dgm:constr type="l" for="ch" forName="line_5" refType="ctrX" refFor="ch" refForName="picture_1"/>
                <dgm:constr type="h" for="ch" forName="line_5"/>
                <dgm:constr type="r" for="ch" forName="line_5" refType="ctrX" refFor="ch" refForName="picture_5"/>
                <dgm:constr type="ctrY" for="ch" forName="line_5" refType="ctrY" refFor="ch" refForName="picture_5"/>
                <dgm:constr type="r" for="ch" forName="textparent_5" refType="w"/>
                <dgm:constr type="h" for="ch" forName="textparent_5" refType="h" refFor="ch" refForName="picture_5"/>
                <dgm:constr type="l" for="ch" forName="textparent_5" refType="r"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5"/>
                <dgm:constr type="h" for="ch" forName="picture_6" refType="h" refFor="ch" refForName="picture_1" fact="0.15"/>
                <dgm:constr type="l" for="ch" forName="picture_6" refType="w" refFor="ch" refForName="picture_1" fact="1.2898"/>
                <dgm:constr type="ctrY" for="ch" forName="picture_6" refType="h" refFor="ch" refForName="picture_1" fact="0.773"/>
                <dgm:constr type="l" for="ch" forName="line_6" refType="ctrX" refFor="ch" refForName="picture_1"/>
                <dgm:constr type="h" for="ch" forName="line_6"/>
                <dgm:constr type="r" for="ch" forName="line_6" refType="ctrX" refFor="ch" refForName="picture_6"/>
                <dgm:constr type="ctrY" for="ch" forName="line_6" refType="ctrY" refFor="ch" refForName="picture_6"/>
                <dgm:constr type="r" for="ch" forName="textparent_6" refType="w"/>
                <dgm:constr type="h" for="ch" forName="textparent_6" refType="h" refFor="ch" refForName="picture_6"/>
                <dgm:constr type="l" for="ch" forName="textparent_6" refType="r" refFor="ch" refForName="picture_6"/>
                <dgm:constr type="ctrY" for="ch" forName="textparent_6" refType="ctrY" refFor="ch" refForName="picture_6"/>
                <dgm:constr type="primFontSz" for="des" forName="text_6" refType="primFontSz" refFor="des" refForName="text_2" op="equ"/>
                <dgm:constr type="w" for="ch" forName="picture_7" refType="w" refFor="ch" refForName="picture_1" fact="0.15"/>
                <dgm:constr type="h" for="ch" forName="picture_7" refType="h" refFor="ch" refForName="picture_1" fact="0.15"/>
                <dgm:constr type="l" for="ch" forName="picture_7" refType="w" refFor="ch" refForName="picture_1" fact="1.4363"/>
                <dgm:constr type="ctrY" for="ch" forName="picture_7" refType="h" refFor="ch" refForName="picture_1" fact="0.925"/>
                <dgm:constr type="l" for="ch" forName="line_7" refType="ctrX" refFor="ch" refForName="picture_1"/>
                <dgm:constr type="h" for="ch" forName="line_7"/>
                <dgm:constr type="r" for="ch" forName="line_7" refType="ctrX" refFor="ch" refForName="picture_7"/>
                <dgm:constr type="ctrY" for="ch" forName="line_7" refType="ctrY" refFor="ch" refForName="picture_7"/>
                <dgm:constr type="r" for="ch" forName="textparent_7" refType="w"/>
                <dgm:constr type="h" for="ch" forName="textparent_7" refType="h" refFor="ch" refForName="picture_7"/>
                <dgm:constr type="l" for="ch" forName="textparent_7" refType="r" refFor="ch" refForName="picture_7"/>
                <dgm:constr type="ctrY" for="ch" forName="textparent_7" refType="ctrY" refFor="ch" refForName="picture_7"/>
                <dgm:constr type="primFontSz" for="des" forName="text_7" refType="primFontSz" refFor="des" refForName="text_2" op="equ"/>
              </dgm:constrLst>
            </dgm:if>
            <dgm:else name="Name27">
              <dgm:constrLst>
                <dgm:constr type="h" for="ch" forName="picture_1" refType="h"/>
                <dgm:constr type="w" for="ch" forName="picture_1" refType="h" refFor="ch" refForName="picture_1" op="equ"/>
                <dgm:constr type="r" for="ch" forName="picture_1" refType="w"/>
                <dgm:constr type="t" for="ch" forName="picture_1"/>
                <dgm:constr type="w" for="ch" forName="text_1" refType="w" refFor="ch" refForName="picture_1" fact="0.64"/>
                <dgm:constr type="h" for="ch" forName="text_1" refType="h" refFor="ch" refForName="picture_1" fact="0.33"/>
                <dgm:constr type="l" for="ch" forName="text_1" refType="l" refFor="ch" refForName="picture_1"/>
                <dgm:constr type="lOff" for="ch" forName="text_1" refType="w" refFor="ch" refForName="picture_1" fact="0.18"/>
                <dgm:constr type="t" for="ch" forName="text_1" refType="h" refFor="ch" refForName="picture_1" fact="0.531"/>
                <dgm:constr type="w" for="ch" forName="picture_2" refType="w" refFor="ch" refForName="picture_1" fact="0.15"/>
                <dgm:constr type="h" for="ch" forName="picture_2" refType="h" refFor="ch" refForName="picture_1" fact="0.15"/>
                <dgm:constr type="r" for="ch" forName="picture_2" refType="w"/>
                <dgm:constr type="rOff" for="ch" forName="picture_2" refType="w" refFor="ch" refForName="picture_1" fact="-1.4363"/>
                <dgm:constr type="ctrY" for="ch" forName="picture_2" refType="h" refFor="ch" refForName="picture_1" fact="0.075"/>
                <dgm:constr type="r" for="ch" forName="line_2" refType="ctrX" refFor="ch" refForName="picture_1"/>
                <dgm:constr type="h" for="ch" forName="line_2"/>
                <dgm:constr type="l" for="ch" forName="line_2" refType="ctrX" refFor="ch" refForName="picture_2"/>
                <dgm:constr type="ctrY" for="ch" forName="line_2" refType="ctrY" refFor="ch" refForName="picture_2"/>
                <dgm:constr type="l" for="ch" forName="textparent_2"/>
                <dgm:constr type="h" for="ch" forName="textparent_2" refType="h" refFor="ch" refForName="picture_2"/>
                <dgm:constr type="r" for="ch" forName="textparent_2" refType="l" refFor="ch" refForName="picture_2"/>
                <dgm:constr type="ctrY" for="ch" forName="textparent_2" refType="ctrY" refFor="ch" refForName="picture_2"/>
                <dgm:constr type="primFontSz" for="des" forName="text_2" val="65"/>
                <dgm:constr type="w" for="ch" forName="picture_3" refType="w" refFor="ch" refForName="picture_1" fact="0.15"/>
                <dgm:constr type="h" for="ch" forName="picture_3" refType="h" refFor="ch" refForName="picture_1" fact="0.15"/>
                <dgm:constr type="r" for="ch" forName="picture_3" refType="w"/>
                <dgm:constr type="rOff" for="ch" forName="picture_3" refType="w" refFor="ch" refForName="picture_1" fact="-1.2898"/>
                <dgm:constr type="ctrY" for="ch" forName="picture_3" refType="h" refFor="ch" refForName="picture_1" fact="0.227"/>
                <dgm:constr type="r" for="ch" forName="line_3" refType="ctrX" refFor="ch" refForName="picture_1"/>
                <dgm:constr type="h" for="ch" forName="line_3"/>
                <dgm:constr type="l" for="ch" forName="line_3" refType="ctrX" refFor="ch" refForName="picture_3"/>
                <dgm:constr type="ctrY" for="ch" forName="line_3" refType="ctrY" refFor="ch" refForName="picture_3"/>
                <dgm:constr type="l" for="ch" forName="textparent_3"/>
                <dgm:constr type="h" for="ch" forName="textparent_3" refType="h" refFor="ch" refForName="picture_3"/>
                <dgm:constr type="r" for="ch" forName="textparent_3" refType="l" refFor="ch" refForName="picture_3"/>
                <dgm:constr type="ctrY" for="ch" forName="textparent_3" refType="ctrY" refFor="ch" refForName="picture_3"/>
                <dgm:constr type="primFontSz" for="des" forName="text_3" refType="primFontSz" refFor="des" refForName="text_2" op="equ"/>
                <dgm:constr type="w" for="ch" forName="picture_4" refType="w" refFor="ch" refForName="picture_1" fact="0.15"/>
                <dgm:constr type="h" for="ch" forName="picture_4" refType="h" refFor="ch" refForName="picture_1" fact="0.15"/>
                <dgm:constr type="r" for="ch" forName="picture_4" refType="w"/>
                <dgm:constr type="rOff" for="ch" forName="picture_4" refType="w" refFor="ch" refForName="picture_1" fact="-1.21"/>
                <dgm:constr type="ctrY" for="ch" forName="picture_4" refType="h" refFor="ch" refForName="picture_1" fact="0.405"/>
                <dgm:constr type="r" for="ch" forName="line_4" refType="ctrX" refFor="ch" refForName="picture_1"/>
                <dgm:constr type="h" for="ch" forName="line_4"/>
                <dgm:constr type="l" for="ch" forName="line_4" refType="ctrX" refFor="ch" refForName="picture_4"/>
                <dgm:constr type="ctrY" for="ch" forName="line_4" refType="ctrY" refFor="ch" refForName="picture_4"/>
                <dgm:constr type="l" for="ch" forName="textparent_4"/>
                <dgm:constr type="h" for="ch" forName="textparent_4" refType="h" refFor="ch" refForName="picture_4"/>
                <dgm:constr type="r" for="ch" forName="textparent_4" refType="l" refFor="ch" refForName="picture_4"/>
                <dgm:constr type="ctrY" for="ch" forName="textparent_4" refType="ctrY" refFor="ch" refForName="picture_4"/>
                <dgm:constr type="primFontSz" for="des" forName="text_4" refType="primFontSz" refFor="des" refForName="text_2" op="equ"/>
                <dgm:constr type="w" for="ch" forName="picture_5" refType="w" refFor="ch" refForName="picture_1" fact="0.15"/>
                <dgm:constr type="h" for="ch" forName="picture_5" refType="h" refFor="ch" refForName="picture_1" fact="0.15"/>
                <dgm:constr type="r" for="ch" forName="picture_5" refType="w"/>
                <dgm:constr type="rOff" for="ch" forName="picture_5" refType="w" refFor="ch" refForName="picture_1" fact="-1.21"/>
                <dgm:constr type="ctrY" for="ch" forName="picture_5" refType="h" refFor="ch" refForName="picture_1" fact="0.595"/>
                <dgm:constr type="r" for="ch" forName="line_5" refType="ctrX" refFor="ch" refForName="picture_1"/>
                <dgm:constr type="h" for="ch" forName="line_5"/>
                <dgm:constr type="l" for="ch" forName="line_5" refType="ctrX" refFor="ch" refForName="picture_5"/>
                <dgm:constr type="ctrY" for="ch" forName="line_5" refType="ctrY" refFor="ch" refForName="picture_5"/>
                <dgm:constr type="l" for="ch" forName="textparent_5"/>
                <dgm:constr type="h" for="ch" forName="textparent_5" refType="h" refFor="ch" refForName="picture_5"/>
                <dgm:constr type="r" for="ch" forName="textparent_5" refType="l" refFor="ch" refForName="picture_5"/>
                <dgm:constr type="ctrY" for="ch" forName="textparent_5" refType="ctrY" refFor="ch" refForName="picture_5"/>
                <dgm:constr type="primFontSz" for="des" forName="text_5" refType="primFontSz" refFor="des" refForName="text_2" op="equ"/>
                <dgm:constr type="w" for="ch" forName="picture_6" refType="w" refFor="ch" refForName="picture_1" fact="0.15"/>
                <dgm:constr type="h" for="ch" forName="picture_6" refType="h" refFor="ch" refForName="picture_1" fact="0.15"/>
                <dgm:constr type="r" for="ch" forName="picture_6" refType="w"/>
                <dgm:constr type="rOff" for="ch" forName="picture_6" refType="w" refFor="ch" refForName="picture_1" fact="-1.2898"/>
                <dgm:constr type="ctrY" for="ch" forName="picture_6" refType="h" refFor="ch" refForName="picture_1" fact="0.773"/>
                <dgm:constr type="r" for="ch" forName="line_6" refType="ctrX" refFor="ch" refForName="picture_1"/>
                <dgm:constr type="h" for="ch" forName="line_6"/>
                <dgm:constr type="l" for="ch" forName="line_6" refType="ctrX" refFor="ch" refForName="picture_6"/>
                <dgm:constr type="ctrY" for="ch" forName="line_6" refType="ctrY" refFor="ch" refForName="picture_6"/>
                <dgm:constr type="l" for="ch" forName="textparent_6"/>
                <dgm:constr type="h" for="ch" forName="textparent_6" refType="h" refFor="ch" refForName="picture_6"/>
                <dgm:constr type="r" for="ch" forName="textparent_6" refType="l" refFor="ch" refForName="picture_6"/>
                <dgm:constr type="ctrY" for="ch" forName="textparent_6" refType="ctrY" refFor="ch" refForName="picture_6"/>
                <dgm:constr type="primFontSz" for="des" forName="text_6" refType="primFontSz" refFor="des" refForName="text_2" op="equ"/>
                <dgm:constr type="w" for="ch" forName="picture_7" refType="w" refFor="ch" refForName="picture_1" fact="0.15"/>
                <dgm:constr type="h" for="ch" forName="picture_7" refType="h" refFor="ch" refForName="picture_1" fact="0.15"/>
                <dgm:constr type="r" for="ch" forName="picture_7" refType="w"/>
                <dgm:constr type="rOff" for="ch" forName="picture_7" refType="w" refFor="ch" refForName="picture_1" fact="-1.4363"/>
                <dgm:constr type="ctrY" for="ch" forName="picture_7" refType="h" refFor="ch" refForName="picture_1" fact="0.925"/>
                <dgm:constr type="r" for="ch" forName="line_7" refType="ctrX" refFor="ch" refForName="picture_1"/>
                <dgm:constr type="h" for="ch" forName="line_7"/>
                <dgm:constr type="l" for="ch" forName="line_7" refType="ctrX" refFor="ch" refForName="picture_7"/>
                <dgm:constr type="ctrY" for="ch" forName="line_7" refType="ctrY" refFor="ch" refForName="picture_7"/>
                <dgm:constr type="l" for="ch" forName="textparent_7"/>
                <dgm:constr type="h" for="ch" forName="textparent_7" refType="h" refFor="ch" refForName="picture_7"/>
                <dgm:constr type="r" for="ch" forName="textparent_7" refType="l" refFor="ch" refForName="picture_7"/>
                <dgm:constr type="ctrY" for="ch" forName="textparent_7" refType="ctrY" refFor="ch" refForName="picture_7"/>
                <dgm:constr type="primFontSz" for="des" forName="text_7" refType="primFontSz" refFor="des" refForName="text_2" op="equ"/>
              </dgm:constrLst>
            </dgm:else>
          </dgm:choose>
        </dgm:else>
      </dgm:choose>
      <dgm:forEach name="wrapper" axis="self" ptType="parTrans">
        <dgm:forEach name="wrapper2" axis="self" ptType="sibTrans" st="2">
          <dgm:forEach name="pictureRepeat" axis="self">
            <dgm:layoutNode name="pictureRepeatNode" styleLbl="alignImgPlace1">
              <dgm:alg type="sp"/>
              <dgm:shape xmlns:r="http://schemas.openxmlformats.org/officeDocument/2006/relationships" type="ellipse" r:blip="" blipPhldr="1">
                <dgm:adjLst/>
              </dgm:shape>
              <dgm:presOf axis="self"/>
            </dgm:layoutNode>
          </dgm:forEach>
        </dgm:forEach>
      </dgm:forEach>
      <dgm:forEach name="Name28" axis="ch" ptType="sibTrans" hideLastTrans="0" cnt="1">
        <dgm:layoutNode name="picture_1">
          <dgm:alg type="sp"/>
          <dgm:shape xmlns:r="http://schemas.openxmlformats.org/officeDocument/2006/relationships" r:blip="">
            <dgm:adjLst/>
          </dgm:shape>
          <dgm:presOf/>
          <dgm:constrLst/>
          <dgm:forEach name="Name29" ref="pictureRepeat"/>
        </dgm:layoutNode>
      </dgm:forEach>
      <dgm:forEach name="Name30" axis="ch" ptType="node" cnt="1">
        <dgm:layoutNode name="text_1" styleLbl="node1">
          <dgm:varLst>
            <dgm:bulletEnabled val="1"/>
          </dgm:varLst>
          <dgm:alg type="tx">
            <dgm:param type="txAnchorVert" val="b"/>
            <dgm:param type="txAnchorVertCh" val="b"/>
            <dgm:param type="parTxRTLAlign" val="r"/>
            <dgm:param type="shpTxRTLAlignCh" val="r"/>
          </dgm:alg>
          <dgm:shape xmlns:r="http://schemas.openxmlformats.org/officeDocument/2006/relationships" type="rect" r:blip="" hideGeom="1">
            <dgm:adjLst/>
          </dgm:shape>
          <dgm:presOf axis="desOrSelf" ptType="node"/>
          <dgm:constrLst>
            <dgm:constr type="primFontSz" val="65"/>
            <dgm:constr type="lMarg"/>
            <dgm:constr type="rMarg"/>
            <dgm:constr type="tMarg"/>
            <dgm:constr type="bMarg"/>
          </dgm:constrLst>
          <dgm:ruleLst>
            <dgm:rule type="primFontSz" val="5" fact="NaN" max="NaN"/>
          </dgm:ruleLst>
        </dgm:layoutNode>
      </dgm:forEach>
      <dgm:forEach name="Name31" axis="ch" ptType="sibTrans" hideLastTrans="0" st="2" cnt="1">
        <dgm:layoutNode name="picture_2">
          <dgm:alg type="sp"/>
          <dgm:shape xmlns:r="http://schemas.openxmlformats.org/officeDocument/2006/relationships" r:blip="">
            <dgm:adjLst/>
          </dgm:shape>
          <dgm:presOf/>
          <dgm:constrLst/>
          <dgm:forEach name="Name32" ref="pictureRepeat"/>
        </dgm:layoutNode>
      </dgm:forEach>
      <dgm:forEach name="Name33" axis="ch" ptType="node" st="2" cnt="1">
        <dgm:layoutNode name="line_2" styleLbl="parChTrans1D1">
          <dgm:alg type="sp"/>
          <dgm:shape xmlns:r="http://schemas.openxmlformats.org/officeDocument/2006/relationships" type="line" r:blip="" zOrderOff="-100">
            <dgm:adjLst/>
          </dgm:shape>
          <dgm:presOf/>
        </dgm:layoutNode>
        <dgm:layoutNode name="textparent_2">
          <dgm:choose name="Name34">
            <dgm:if name="Name35" func="var" arg="dir" op="equ" val="norm">
              <dgm:alg type="lin">
                <dgm:param type="horzAlign" val="l"/>
              </dgm:alg>
            </dgm:if>
            <dgm:else name="Name36">
              <dgm:alg type="lin">
                <dgm:param type="horzAlign" val="r"/>
              </dgm:alg>
            </dgm:else>
          </dgm:choose>
          <dgm:shape xmlns:r="http://schemas.openxmlformats.org/officeDocument/2006/relationships" type="rect" r:blip="" hideGeom="1">
            <dgm:adjLst/>
          </dgm:shape>
          <dgm:constrLst>
            <dgm:constr type="userW" for="ch" forName="text_2" refType="w"/>
            <dgm:constr type="h" for="ch" forName="text_2" refType="h"/>
          </dgm:constrLst>
          <dgm:presOf/>
          <dgm:layoutNode name="text_2" styleLbl="revTx">
            <dgm:varLst>
              <dgm:bulletEnabled val="1"/>
            </dgm:varLst>
            <dgm:choose name="Name37">
              <dgm:if name="Name38" func="var" arg="dir" op="equ" val="norm">
                <dgm:alg type="tx">
                  <dgm:param type="parTxLTRAlign" val="l"/>
                  <dgm:param type="shpTxLTRAlignCh" val="l"/>
                  <dgm:param type="parTxRTLAlign" val="r"/>
                  <dgm:param type="shpTxRTLAlignCh" val="r"/>
                </dgm:alg>
              </dgm:if>
              <dgm:else name="Name39">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40" axis="ch" ptType="sibTrans" hideLastTrans="0" st="3" cnt="1">
        <dgm:layoutNode name="picture_3">
          <dgm:alg type="sp"/>
          <dgm:shape xmlns:r="http://schemas.openxmlformats.org/officeDocument/2006/relationships" r:blip="">
            <dgm:adjLst/>
          </dgm:shape>
          <dgm:presOf/>
          <dgm:constrLst/>
          <dgm:forEach name="Name41" ref="pictureRepeat"/>
        </dgm:layoutNode>
      </dgm:forEach>
      <dgm:forEach name="Name42" axis="ch" ptType="node" st="3" cnt="1">
        <dgm:layoutNode name="line_3" styleLbl="parChTrans1D1">
          <dgm:alg type="sp"/>
          <dgm:shape xmlns:r="http://schemas.openxmlformats.org/officeDocument/2006/relationships" type="line" r:blip="" zOrderOff="-100">
            <dgm:adjLst/>
          </dgm:shape>
          <dgm:presOf/>
        </dgm:layoutNode>
        <dgm:layoutNode name="textparent_3">
          <dgm:choose name="Name43">
            <dgm:if name="Name44" func="var" arg="dir" op="equ" val="norm">
              <dgm:alg type="lin">
                <dgm:param type="horzAlign" val="l"/>
              </dgm:alg>
            </dgm:if>
            <dgm:else name="Name45">
              <dgm:alg type="lin">
                <dgm:param type="horzAlign" val="r"/>
              </dgm:alg>
            </dgm:else>
          </dgm:choose>
          <dgm:shape xmlns:r="http://schemas.openxmlformats.org/officeDocument/2006/relationships" type="rect" r:blip="" hideGeom="1">
            <dgm:adjLst/>
          </dgm:shape>
          <dgm:constrLst>
            <dgm:constr type="userW" for="ch" forName="text_3" refType="w"/>
            <dgm:constr type="h" for="ch" forName="text_3" refType="h"/>
          </dgm:constrLst>
          <dgm:presOf/>
          <dgm:layoutNode name="text_3" styleLbl="revTx">
            <dgm:varLst>
              <dgm:bulletEnabled val="1"/>
            </dgm:varLst>
            <dgm:choose name="Name46">
              <dgm:if name="Name47" func="var" arg="dir" op="equ" val="norm">
                <dgm:alg type="tx">
                  <dgm:param type="parTxLTRAlign" val="l"/>
                  <dgm:param type="shpTxLTRAlignCh" val="l"/>
                  <dgm:param type="parTxRTLAlign" val="r"/>
                  <dgm:param type="shpTxRTLAlignCh" val="r"/>
                </dgm:alg>
              </dgm:if>
              <dgm:else name="Name48">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49" axis="ch" ptType="sibTrans" hideLastTrans="0" st="4" cnt="1">
        <dgm:layoutNode name="picture_4">
          <dgm:alg type="sp"/>
          <dgm:shape xmlns:r="http://schemas.openxmlformats.org/officeDocument/2006/relationships" r:blip="">
            <dgm:adjLst/>
          </dgm:shape>
          <dgm:presOf/>
          <dgm:constrLst/>
          <dgm:forEach name="Name50" ref="pictureRepeat"/>
        </dgm:layoutNode>
      </dgm:forEach>
      <dgm:forEach name="Name51" axis="ch" ptType="node" st="4" cnt="1">
        <dgm:layoutNode name="line_4" styleLbl="parChTrans1D1">
          <dgm:alg type="sp"/>
          <dgm:shape xmlns:r="http://schemas.openxmlformats.org/officeDocument/2006/relationships" type="line" r:blip="" zOrderOff="-100">
            <dgm:adjLst/>
          </dgm:shape>
          <dgm:presOf/>
        </dgm:layoutNode>
        <dgm:layoutNode name="textparent_4">
          <dgm:choose name="Name52">
            <dgm:if name="Name53" func="var" arg="dir" op="equ" val="norm">
              <dgm:alg type="lin">
                <dgm:param type="horzAlign" val="l"/>
              </dgm:alg>
            </dgm:if>
            <dgm:else name="Name54">
              <dgm:alg type="lin">
                <dgm:param type="horzAlign" val="r"/>
              </dgm:alg>
            </dgm:else>
          </dgm:choose>
          <dgm:shape xmlns:r="http://schemas.openxmlformats.org/officeDocument/2006/relationships" type="rect" r:blip="" hideGeom="1">
            <dgm:adjLst/>
          </dgm:shape>
          <dgm:constrLst>
            <dgm:constr type="userW" for="ch" forName="text_4" refType="w"/>
            <dgm:constr type="h" for="ch" forName="text_4" refType="h"/>
          </dgm:constrLst>
          <dgm:presOf/>
          <dgm:layoutNode name="text_4" styleLbl="revTx">
            <dgm:varLst>
              <dgm:bulletEnabled val="1"/>
            </dgm:varLst>
            <dgm:choose name="Name55">
              <dgm:if name="Name56" func="var" arg="dir" op="equ" val="norm">
                <dgm:alg type="tx">
                  <dgm:param type="parTxLTRAlign" val="l"/>
                  <dgm:param type="shpTxLTRAlignCh" val="l"/>
                  <dgm:param type="parTxRTLAlign" val="r"/>
                  <dgm:param type="shpTxRTLAlignCh" val="r"/>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58" axis="ch" ptType="sibTrans" hideLastTrans="0" st="5" cnt="1">
        <dgm:layoutNode name="picture_5">
          <dgm:alg type="sp"/>
          <dgm:shape xmlns:r="http://schemas.openxmlformats.org/officeDocument/2006/relationships" r:blip="">
            <dgm:adjLst/>
          </dgm:shape>
          <dgm:presOf/>
          <dgm:constrLst/>
          <dgm:forEach name="Name59" ref="pictureRepeat"/>
        </dgm:layoutNode>
      </dgm:forEach>
      <dgm:forEach name="Name60" axis="ch" ptType="node" st="5" cnt="1">
        <dgm:layoutNode name="line_5" styleLbl="parChTrans1D1">
          <dgm:alg type="sp"/>
          <dgm:shape xmlns:r="http://schemas.openxmlformats.org/officeDocument/2006/relationships" type="line" r:blip="" zOrderOff="-100">
            <dgm:adjLst/>
          </dgm:shape>
          <dgm:presOf/>
        </dgm:layoutNode>
        <dgm:layoutNode name="textparent_5">
          <dgm:choose name="Name61">
            <dgm:if name="Name62" func="var" arg="dir" op="equ" val="norm">
              <dgm:alg type="lin">
                <dgm:param type="horzAlign" val="l"/>
              </dgm:alg>
            </dgm:if>
            <dgm:else name="Name63">
              <dgm:alg type="lin">
                <dgm:param type="horzAlign" val="r"/>
              </dgm:alg>
            </dgm:else>
          </dgm:choose>
          <dgm:shape xmlns:r="http://schemas.openxmlformats.org/officeDocument/2006/relationships" type="rect" r:blip="" hideGeom="1">
            <dgm:adjLst/>
          </dgm:shape>
          <dgm:constrLst>
            <dgm:constr type="userW" for="ch" forName="text_5" refType="w"/>
            <dgm:constr type="h" for="ch" forName="text_5" refType="h"/>
          </dgm:constrLst>
          <dgm:presOf/>
          <dgm:layoutNode name="text_5" styleLbl="revTx">
            <dgm:varLst>
              <dgm:bulletEnabled val="1"/>
            </dgm:varLst>
            <dgm:choose name="Name64">
              <dgm:if name="Name65" func="var" arg="dir" op="equ" val="norm">
                <dgm:alg type="tx">
                  <dgm:param type="parTxLTRAlign" val="l"/>
                  <dgm:param type="shpTxLTRAlignCh" val="l"/>
                  <dgm:param type="parTxRTLAlign" val="r"/>
                  <dgm:param type="shpTxRTLAlignCh" val="r"/>
                </dgm:alg>
              </dgm:if>
              <dgm:else name="Name66">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67" axis="ch" ptType="sibTrans" hideLastTrans="0" st="6" cnt="1">
        <dgm:layoutNode name="picture_6">
          <dgm:alg type="sp"/>
          <dgm:shape xmlns:r="http://schemas.openxmlformats.org/officeDocument/2006/relationships" r:blip="">
            <dgm:adjLst/>
          </dgm:shape>
          <dgm:presOf/>
          <dgm:constrLst/>
          <dgm:forEach name="Name68" ref="pictureRepeat"/>
        </dgm:layoutNode>
      </dgm:forEach>
      <dgm:forEach name="Name69" axis="ch" ptType="node" st="6" cnt="1">
        <dgm:layoutNode name="line_6" styleLbl="parChTrans1D1">
          <dgm:alg type="sp"/>
          <dgm:shape xmlns:r="http://schemas.openxmlformats.org/officeDocument/2006/relationships" type="line" r:blip="" zOrderOff="-100">
            <dgm:adjLst/>
          </dgm:shape>
          <dgm:presOf/>
        </dgm:layoutNode>
        <dgm:layoutNode name="textparent_6">
          <dgm:choose name="Name70">
            <dgm:if name="Name71" func="var" arg="dir" op="equ" val="norm">
              <dgm:alg type="lin">
                <dgm:param type="horzAlign" val="l"/>
              </dgm:alg>
            </dgm:if>
            <dgm:else name="Name72">
              <dgm:alg type="lin">
                <dgm:param type="horzAlign" val="r"/>
              </dgm:alg>
            </dgm:else>
          </dgm:choose>
          <dgm:shape xmlns:r="http://schemas.openxmlformats.org/officeDocument/2006/relationships" type="rect" r:blip="" hideGeom="1">
            <dgm:adjLst/>
          </dgm:shape>
          <dgm:constrLst>
            <dgm:constr type="userW" for="ch" forName="text_6" refType="w"/>
            <dgm:constr type="h" for="ch" forName="text_6" refType="h"/>
          </dgm:constrLst>
          <dgm:presOf/>
          <dgm:layoutNode name="text_6" styleLbl="revTx">
            <dgm:varLst>
              <dgm:bulletEnabled val="1"/>
            </dgm:varLst>
            <dgm:choose name="Name73">
              <dgm:if name="Name74" func="var" arg="dir" op="equ" val="norm">
                <dgm:alg type="tx">
                  <dgm:param type="parTxLTRAlign" val="l"/>
                  <dgm:param type="shpTxLTRAlignCh" val="l"/>
                  <dgm:param type="parTxRTLAlign" val="r"/>
                  <dgm:param type="shpTxRTLAlignCh" val="r"/>
                </dgm:alg>
              </dgm:if>
              <dgm:else name="Name75">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forEach name="Name76" axis="ch" ptType="sibTrans" hideLastTrans="0" st="7" cnt="1">
        <dgm:layoutNode name="picture_7">
          <dgm:alg type="sp"/>
          <dgm:shape xmlns:r="http://schemas.openxmlformats.org/officeDocument/2006/relationships" r:blip="">
            <dgm:adjLst/>
          </dgm:shape>
          <dgm:presOf/>
          <dgm:constrLst/>
          <dgm:forEach name="Name77" ref="pictureRepeat"/>
        </dgm:layoutNode>
      </dgm:forEach>
      <dgm:forEach name="Name78" axis="ch" ptType="node" st="7" cnt="1">
        <dgm:layoutNode name="line_7" styleLbl="parChTrans1D1">
          <dgm:alg type="sp"/>
          <dgm:shape xmlns:r="http://schemas.openxmlformats.org/officeDocument/2006/relationships" type="line" r:blip="" zOrderOff="-100">
            <dgm:adjLst/>
          </dgm:shape>
          <dgm:presOf/>
        </dgm:layoutNode>
        <dgm:layoutNode name="textparent_7">
          <dgm:choose name="Name79">
            <dgm:if name="Name80" func="var" arg="dir" op="equ" val="norm">
              <dgm:alg type="lin">
                <dgm:param type="horzAlign" val="l"/>
              </dgm:alg>
            </dgm:if>
            <dgm:else name="Name81">
              <dgm:alg type="lin">
                <dgm:param type="horzAlign" val="r"/>
              </dgm:alg>
            </dgm:else>
          </dgm:choose>
          <dgm:shape xmlns:r="http://schemas.openxmlformats.org/officeDocument/2006/relationships" type="rect" r:blip="" hideGeom="1">
            <dgm:adjLst/>
          </dgm:shape>
          <dgm:constrLst>
            <dgm:constr type="userW" for="ch" forName="text_7" refType="w"/>
            <dgm:constr type="h" for="ch" forName="text_7" refType="h"/>
          </dgm:constrLst>
          <dgm:presOf/>
          <dgm:layoutNode name="text_7" styleLbl="revTx">
            <dgm:varLst>
              <dgm:bulletEnabled val="1"/>
            </dgm:varLst>
            <dgm:choose name="Name82">
              <dgm:if name="Name83" func="var" arg="dir" op="equ" val="norm">
                <dgm:alg type="tx">
                  <dgm:param type="parTxLTRAlign" val="l"/>
                  <dgm:param type="shpTxLTRAlignCh" val="l"/>
                  <dgm:param type="parTxRTLAlign" val="r"/>
                  <dgm:param type="shpTxRTLAlignCh" val="r"/>
                </dgm:alg>
              </dgm:if>
              <dgm:else name="Name84">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userW"/>
              <dgm:constr type="w" refType="userW" fact="0.1"/>
              <dgm:constr type="lMarg" refType="primFontSz" fact="0.3"/>
              <dgm:constr type="rMarg" refType="primFontSz" fact="0.3"/>
              <dgm:constr type="tMarg"/>
              <dgm:constr type="bMarg"/>
            </dgm:constrLst>
            <dgm:ruleLst>
              <dgm:rule type="w" val="NaN" fact="1" max="NaN"/>
              <dgm:rule type="primFontSz" val="5" fact="NaN" max="NaN"/>
            </dgm:ruleLst>
          </dgm:layoutNode>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6DD01B0-96DB-484A-A699-8EE065A09F4A}" type="datetimeFigureOut">
              <a:rPr lang="de-DE" smtClean="0"/>
              <a:t>25.06.2026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91A235-473F-46E4-AF07-F32F6181D88F}" type="slidenum">
              <a:rPr lang="de-DE" smtClean="0"/>
              <a:t>‹Nr.›</a:t>
            </a:fld>
            <a:endParaRPr lang="de-DE"/>
          </a:p>
        </p:txBody>
      </p:sp>
    </p:spTree>
    <p:extLst>
      <p:ext uri="{BB962C8B-B14F-4D97-AF65-F5344CB8AC3E}">
        <p14:creationId xmlns:p14="http://schemas.microsoft.com/office/powerpoint/2010/main" val="813764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dirty="0"/>
          </a:p>
        </p:txBody>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0891A235-473F-46E4-AF07-F32F6181D88F}" type="slidenum">
              <a:rPr lang="de-DE" smtClean="0"/>
              <a:t>1</a:t>
            </a:fld>
            <a:endParaRPr lang="de-DE" dirty="0"/>
          </a:p>
        </p:txBody>
      </p:sp>
    </p:spTree>
    <p:extLst>
      <p:ext uri="{BB962C8B-B14F-4D97-AF65-F5344CB8AC3E}">
        <p14:creationId xmlns:p14="http://schemas.microsoft.com/office/powerpoint/2010/main" val="2559295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dirty="0"/>
          </a:p>
        </p:txBody>
      </p:sp>
      <p:sp>
        <p:nvSpPr>
          <p:cNvPr id="3" name="Notizenplatzhalter 2"/>
          <p:cNvSpPr>
            <a:spLocks noGrp="1"/>
          </p:cNvSpPr>
          <p:nvPr>
            <p:ph type="body" idx="1"/>
          </p:nvPr>
        </p:nvSpPr>
        <p:spPr/>
        <p:txBody>
          <a:bodyPr/>
          <a:lstStyle/>
          <a:p>
            <a:pPr marL="0" indent="0">
              <a:buFont typeface="Arial" panose="020B0604020202020204" pitchFamily="34" charset="0"/>
              <a:buNone/>
            </a:pPr>
            <a:endParaRPr lang="de-DE" dirty="0"/>
          </a:p>
        </p:txBody>
      </p:sp>
      <p:sp>
        <p:nvSpPr>
          <p:cNvPr id="4" name="Foliennummernplatzhalter 3"/>
          <p:cNvSpPr>
            <a:spLocks noGrp="1"/>
          </p:cNvSpPr>
          <p:nvPr>
            <p:ph type="sldNum" sz="quarter" idx="5"/>
          </p:nvPr>
        </p:nvSpPr>
        <p:spPr/>
        <p:txBody>
          <a:bodyPr/>
          <a:lstStyle/>
          <a:p>
            <a:fld id="{0891A235-473F-46E4-AF07-F32F6181D88F}" type="slidenum">
              <a:rPr lang="de-DE" smtClean="0"/>
              <a:t>10</a:t>
            </a:fld>
            <a:endParaRPr lang="de-DE" dirty="0"/>
          </a:p>
        </p:txBody>
      </p:sp>
    </p:spTree>
    <p:extLst>
      <p:ext uri="{BB962C8B-B14F-4D97-AF65-F5344CB8AC3E}">
        <p14:creationId xmlns:p14="http://schemas.microsoft.com/office/powerpoint/2010/main" val="15197092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11DD90-D7EA-A753-4575-A0CEC0A480A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A463350-0B58-165B-C785-B99DC2253862}"/>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DF1DB135-AC9B-7349-7280-F53CE77B3B05}"/>
              </a:ext>
            </a:extLst>
          </p:cNvPr>
          <p:cNvSpPr>
            <a:spLocks noGrp="1"/>
          </p:cNvSpPr>
          <p:nvPr>
            <p:ph type="body" idx="1"/>
          </p:nvPr>
        </p:nvSpPr>
        <p:spPr/>
        <p:txBody>
          <a:bodyPr/>
          <a:lstStyle/>
          <a:p>
            <a:pPr marL="171450" indent="-171450">
              <a:buFont typeface="Arial" panose="020B0604020202020204" pitchFamily="34" charset="0"/>
              <a:buChar char="•"/>
            </a:pPr>
            <a:endParaRPr lang="de-DE" dirty="0"/>
          </a:p>
        </p:txBody>
      </p:sp>
      <p:sp>
        <p:nvSpPr>
          <p:cNvPr id="4" name="Foliennummernplatzhalter 3">
            <a:extLst>
              <a:ext uri="{FF2B5EF4-FFF2-40B4-BE49-F238E27FC236}">
                <a16:creationId xmlns:a16="http://schemas.microsoft.com/office/drawing/2014/main" id="{AF267EC1-ECE5-C071-65FF-0DC17C403F2A}"/>
              </a:ext>
            </a:extLst>
          </p:cNvPr>
          <p:cNvSpPr>
            <a:spLocks noGrp="1"/>
          </p:cNvSpPr>
          <p:nvPr>
            <p:ph type="sldNum" sz="quarter" idx="5"/>
          </p:nvPr>
        </p:nvSpPr>
        <p:spPr/>
        <p:txBody>
          <a:bodyPr/>
          <a:lstStyle/>
          <a:p>
            <a:fld id="{0891A235-473F-46E4-AF07-F32F6181D88F}" type="slidenum">
              <a:rPr lang="de-DE" smtClean="0"/>
              <a:t>11</a:t>
            </a:fld>
            <a:endParaRPr lang="de-DE" dirty="0"/>
          </a:p>
        </p:txBody>
      </p:sp>
    </p:spTree>
    <p:extLst>
      <p:ext uri="{BB962C8B-B14F-4D97-AF65-F5344CB8AC3E}">
        <p14:creationId xmlns:p14="http://schemas.microsoft.com/office/powerpoint/2010/main" val="22359344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4EFAFC-6D3F-9619-1309-9B110A6E08C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D579BA2-0219-5285-1656-DF259152088E}"/>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48F957A0-DF91-9454-87B9-815CD7DF13FD}"/>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66030690-4FF9-2723-BC90-9A37B91F2B64}"/>
              </a:ext>
            </a:extLst>
          </p:cNvPr>
          <p:cNvSpPr>
            <a:spLocks noGrp="1"/>
          </p:cNvSpPr>
          <p:nvPr>
            <p:ph type="sldNum" sz="quarter" idx="5"/>
          </p:nvPr>
        </p:nvSpPr>
        <p:spPr/>
        <p:txBody>
          <a:bodyPr/>
          <a:lstStyle/>
          <a:p>
            <a:fld id="{0891A235-473F-46E4-AF07-F32F6181D88F}" type="slidenum">
              <a:rPr lang="de-DE" smtClean="0"/>
              <a:t>12</a:t>
            </a:fld>
            <a:endParaRPr lang="de-DE" dirty="0"/>
          </a:p>
        </p:txBody>
      </p:sp>
    </p:spTree>
    <p:extLst>
      <p:ext uri="{BB962C8B-B14F-4D97-AF65-F5344CB8AC3E}">
        <p14:creationId xmlns:p14="http://schemas.microsoft.com/office/powerpoint/2010/main" val="423684297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361F9E7-4BE1-ABB6-701F-439BB73D5DBF}"/>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2394F66-5855-8F6D-E407-DE11991D41B3}"/>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76A98ACD-A1C3-9CF1-7482-8EB2D020C81B}"/>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0DF30031-78BC-D6FE-B8D2-C323175AD03B}"/>
              </a:ext>
            </a:extLst>
          </p:cNvPr>
          <p:cNvSpPr>
            <a:spLocks noGrp="1"/>
          </p:cNvSpPr>
          <p:nvPr>
            <p:ph type="sldNum" sz="quarter" idx="5"/>
          </p:nvPr>
        </p:nvSpPr>
        <p:spPr/>
        <p:txBody>
          <a:bodyPr/>
          <a:lstStyle/>
          <a:p>
            <a:fld id="{0891A235-473F-46E4-AF07-F32F6181D88F}" type="slidenum">
              <a:rPr lang="de-DE" smtClean="0"/>
              <a:t>13</a:t>
            </a:fld>
            <a:endParaRPr lang="de-DE" dirty="0"/>
          </a:p>
        </p:txBody>
      </p:sp>
    </p:spTree>
    <p:extLst>
      <p:ext uri="{BB962C8B-B14F-4D97-AF65-F5344CB8AC3E}">
        <p14:creationId xmlns:p14="http://schemas.microsoft.com/office/powerpoint/2010/main" val="31953562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369C32-FFF1-FB85-AD15-261B250741E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31FF3F3-BB54-7584-3F4C-0CEC38CD572D}"/>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5527F6DF-725E-908A-125B-F842B99C2EFC}"/>
              </a:ext>
            </a:extLst>
          </p:cNvPr>
          <p:cNvSpPr>
            <a:spLocks noGrp="1"/>
          </p:cNvSpPr>
          <p:nvPr>
            <p:ph type="body" idx="1"/>
          </p:nvPr>
        </p:nvSpPr>
        <p:spPr/>
        <p:txBody>
          <a:bodyPr/>
          <a:lstStyle/>
          <a:p>
            <a:pPr marL="171450" indent="-171450">
              <a:buFont typeface="Arial" panose="020B0604020202020204" pitchFamily="34" charset="0"/>
              <a:buChar char="•"/>
            </a:pPr>
            <a:endParaRPr lang="de-DE" dirty="0"/>
          </a:p>
        </p:txBody>
      </p:sp>
      <p:sp>
        <p:nvSpPr>
          <p:cNvPr id="4" name="Foliennummernplatzhalter 3">
            <a:extLst>
              <a:ext uri="{FF2B5EF4-FFF2-40B4-BE49-F238E27FC236}">
                <a16:creationId xmlns:a16="http://schemas.microsoft.com/office/drawing/2014/main" id="{CCBF39E5-74B1-D209-C079-7FBA5CC2D128}"/>
              </a:ext>
            </a:extLst>
          </p:cNvPr>
          <p:cNvSpPr>
            <a:spLocks noGrp="1"/>
          </p:cNvSpPr>
          <p:nvPr>
            <p:ph type="sldNum" sz="quarter" idx="5"/>
          </p:nvPr>
        </p:nvSpPr>
        <p:spPr/>
        <p:txBody>
          <a:bodyPr/>
          <a:lstStyle/>
          <a:p>
            <a:fld id="{0891A235-473F-46E4-AF07-F32F6181D88F}" type="slidenum">
              <a:rPr lang="de-DE" smtClean="0"/>
              <a:t>14</a:t>
            </a:fld>
            <a:endParaRPr lang="de-DE" dirty="0"/>
          </a:p>
        </p:txBody>
      </p:sp>
    </p:spTree>
    <p:extLst>
      <p:ext uri="{BB962C8B-B14F-4D97-AF65-F5344CB8AC3E}">
        <p14:creationId xmlns:p14="http://schemas.microsoft.com/office/powerpoint/2010/main" val="8578545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D4555A-7E11-0AF3-DEA3-D24632B2AFC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AFD7F2A-0B0E-1D42-A732-9B7F1BF24B47}"/>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0BB26811-BBAA-7D46-F2AA-1358311BBFC1}"/>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FE267E94-A4BD-914F-8F89-18A685DCB9C9}"/>
              </a:ext>
            </a:extLst>
          </p:cNvPr>
          <p:cNvSpPr>
            <a:spLocks noGrp="1"/>
          </p:cNvSpPr>
          <p:nvPr>
            <p:ph type="sldNum" sz="quarter" idx="5"/>
          </p:nvPr>
        </p:nvSpPr>
        <p:spPr/>
        <p:txBody>
          <a:bodyPr/>
          <a:lstStyle/>
          <a:p>
            <a:fld id="{0891A235-473F-46E4-AF07-F32F6181D88F}" type="slidenum">
              <a:rPr lang="de-DE" smtClean="0"/>
              <a:t>15</a:t>
            </a:fld>
            <a:endParaRPr lang="de-DE" dirty="0"/>
          </a:p>
        </p:txBody>
      </p:sp>
    </p:spTree>
    <p:extLst>
      <p:ext uri="{BB962C8B-B14F-4D97-AF65-F5344CB8AC3E}">
        <p14:creationId xmlns:p14="http://schemas.microsoft.com/office/powerpoint/2010/main" val="124297348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88BC95-124A-2AD0-D249-94165589A37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8EAF40F-0CE4-5D49-1AAC-89863DF82B65}"/>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B9C93923-BDBA-61B4-46AA-327649C5BB0A}"/>
              </a:ext>
            </a:extLst>
          </p:cNvPr>
          <p:cNvSpPr>
            <a:spLocks noGrp="1"/>
          </p:cNvSpPr>
          <p:nvPr>
            <p:ph type="body" idx="1"/>
          </p:nvPr>
        </p:nvSpPr>
        <p:spPr/>
        <p:txBody>
          <a:bodyPr/>
          <a:lstStyle/>
          <a:p>
            <a:pPr marL="0" indent="0">
              <a:buFont typeface="Arial" panose="020B0604020202020204" pitchFamily="34" charset="0"/>
              <a:buNone/>
            </a:pPr>
            <a:endParaRPr lang="de-DE" dirty="0"/>
          </a:p>
        </p:txBody>
      </p:sp>
      <p:sp>
        <p:nvSpPr>
          <p:cNvPr id="4" name="Foliennummernplatzhalter 3">
            <a:extLst>
              <a:ext uri="{FF2B5EF4-FFF2-40B4-BE49-F238E27FC236}">
                <a16:creationId xmlns:a16="http://schemas.microsoft.com/office/drawing/2014/main" id="{68B042EC-B27A-3229-325C-923289378980}"/>
              </a:ext>
            </a:extLst>
          </p:cNvPr>
          <p:cNvSpPr>
            <a:spLocks noGrp="1"/>
          </p:cNvSpPr>
          <p:nvPr>
            <p:ph type="sldNum" sz="quarter" idx="5"/>
          </p:nvPr>
        </p:nvSpPr>
        <p:spPr/>
        <p:txBody>
          <a:bodyPr/>
          <a:lstStyle/>
          <a:p>
            <a:fld id="{0891A235-473F-46E4-AF07-F32F6181D88F}" type="slidenum">
              <a:rPr lang="de-DE" smtClean="0"/>
              <a:t>16</a:t>
            </a:fld>
            <a:endParaRPr lang="de-DE" dirty="0"/>
          </a:p>
        </p:txBody>
      </p:sp>
    </p:spTree>
    <p:extLst>
      <p:ext uri="{BB962C8B-B14F-4D97-AF65-F5344CB8AC3E}">
        <p14:creationId xmlns:p14="http://schemas.microsoft.com/office/powerpoint/2010/main" val="26623204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FEC26-6C52-CDC5-4FAD-564446267FBA}"/>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323F51A-4442-BBD5-DA49-573A24A1C1A2}"/>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6F886469-14C2-92C1-5F00-3210B0FF9C0A}"/>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128E8232-5572-4BF1-055A-37A2E750C546}"/>
              </a:ext>
            </a:extLst>
          </p:cNvPr>
          <p:cNvSpPr>
            <a:spLocks noGrp="1"/>
          </p:cNvSpPr>
          <p:nvPr>
            <p:ph type="sldNum" sz="quarter" idx="5"/>
          </p:nvPr>
        </p:nvSpPr>
        <p:spPr/>
        <p:txBody>
          <a:bodyPr/>
          <a:lstStyle/>
          <a:p>
            <a:fld id="{0891A235-473F-46E4-AF07-F32F6181D88F}" type="slidenum">
              <a:rPr lang="de-DE" smtClean="0"/>
              <a:t>17</a:t>
            </a:fld>
            <a:endParaRPr lang="de-DE" dirty="0"/>
          </a:p>
        </p:txBody>
      </p:sp>
    </p:spTree>
    <p:extLst>
      <p:ext uri="{BB962C8B-B14F-4D97-AF65-F5344CB8AC3E}">
        <p14:creationId xmlns:p14="http://schemas.microsoft.com/office/powerpoint/2010/main" val="88104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2DD40-20D1-FFE0-1878-BDD60226879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9193B9B2-FE3C-61B1-52B4-AF121ED230E9}"/>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0E0312B7-15A3-2AB5-6308-4C77AF00D04B}"/>
              </a:ext>
            </a:extLst>
          </p:cNvPr>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e-DE" dirty="0"/>
          </a:p>
        </p:txBody>
      </p:sp>
      <p:sp>
        <p:nvSpPr>
          <p:cNvPr id="4" name="Foliennummernplatzhalter 3">
            <a:extLst>
              <a:ext uri="{FF2B5EF4-FFF2-40B4-BE49-F238E27FC236}">
                <a16:creationId xmlns:a16="http://schemas.microsoft.com/office/drawing/2014/main" id="{E0E8825D-B8A0-2481-0248-244CD4271F72}"/>
              </a:ext>
            </a:extLst>
          </p:cNvPr>
          <p:cNvSpPr>
            <a:spLocks noGrp="1"/>
          </p:cNvSpPr>
          <p:nvPr>
            <p:ph type="sldNum" sz="quarter" idx="5"/>
          </p:nvPr>
        </p:nvSpPr>
        <p:spPr/>
        <p:txBody>
          <a:bodyPr/>
          <a:lstStyle/>
          <a:p>
            <a:fld id="{0891A235-473F-46E4-AF07-F32F6181D88F}" type="slidenum">
              <a:rPr lang="de-DE" smtClean="0"/>
              <a:t>18</a:t>
            </a:fld>
            <a:endParaRPr lang="de-DE" dirty="0"/>
          </a:p>
        </p:txBody>
      </p:sp>
    </p:spTree>
    <p:extLst>
      <p:ext uri="{BB962C8B-B14F-4D97-AF65-F5344CB8AC3E}">
        <p14:creationId xmlns:p14="http://schemas.microsoft.com/office/powerpoint/2010/main" val="82942066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67D3CE-EB7B-7CA5-5D1B-3E3A41B9F0B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168EAE5-69C3-25ED-D9AA-37E7067F7819}"/>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7E50E620-0AD7-2B9D-8C60-2640C31FDF59}"/>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AC79BD07-F3C2-748A-4AD9-DFBC81645BE5}"/>
              </a:ext>
            </a:extLst>
          </p:cNvPr>
          <p:cNvSpPr>
            <a:spLocks noGrp="1"/>
          </p:cNvSpPr>
          <p:nvPr>
            <p:ph type="sldNum" sz="quarter" idx="5"/>
          </p:nvPr>
        </p:nvSpPr>
        <p:spPr/>
        <p:txBody>
          <a:bodyPr/>
          <a:lstStyle/>
          <a:p>
            <a:fld id="{0891A235-473F-46E4-AF07-F32F6181D88F}" type="slidenum">
              <a:rPr lang="de-DE" smtClean="0"/>
              <a:t>19</a:t>
            </a:fld>
            <a:endParaRPr lang="de-DE" dirty="0"/>
          </a:p>
        </p:txBody>
      </p:sp>
    </p:spTree>
    <p:extLst>
      <p:ext uri="{BB962C8B-B14F-4D97-AF65-F5344CB8AC3E}">
        <p14:creationId xmlns:p14="http://schemas.microsoft.com/office/powerpoint/2010/main" val="21086940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2DC41-1F49-DD2B-2B04-D35B1AB4385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3C845215-0A20-3C39-5280-A8FA0F089F0B}"/>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0C959CBF-CAE6-271D-B9F6-2EB976A00D30}"/>
              </a:ext>
            </a:extLst>
          </p:cNvPr>
          <p:cNvSpPr>
            <a:spLocks noGrp="1"/>
          </p:cNvSpPr>
          <p:nvPr>
            <p:ph type="body" idx="1"/>
          </p:nvPr>
        </p:nvSpPr>
        <p:spPr/>
        <p:txBody>
          <a:bodyPr/>
          <a:lstStyle/>
          <a:p>
            <a:pPr marL="33337" indent="0">
              <a:buNone/>
            </a:pPr>
            <a:endParaRPr lang="de-DE" dirty="0"/>
          </a:p>
        </p:txBody>
      </p:sp>
      <p:sp>
        <p:nvSpPr>
          <p:cNvPr id="4" name="Foliennummernplatzhalter 3">
            <a:extLst>
              <a:ext uri="{FF2B5EF4-FFF2-40B4-BE49-F238E27FC236}">
                <a16:creationId xmlns:a16="http://schemas.microsoft.com/office/drawing/2014/main" id="{1CBE58F0-91A3-05E8-5DF1-ADBFD4CC42FA}"/>
              </a:ext>
            </a:extLst>
          </p:cNvPr>
          <p:cNvSpPr>
            <a:spLocks noGrp="1"/>
          </p:cNvSpPr>
          <p:nvPr>
            <p:ph type="sldNum" sz="quarter" idx="5"/>
          </p:nvPr>
        </p:nvSpPr>
        <p:spPr/>
        <p:txBody>
          <a:bodyPr/>
          <a:lstStyle/>
          <a:p>
            <a:fld id="{3D7C4D9F-6FFF-BD47-BD08-C3D4C26FEE65}" type="slidenum">
              <a:rPr lang="de-DE" smtClean="0"/>
              <a:t>2</a:t>
            </a:fld>
            <a:endParaRPr lang="de-DE" dirty="0"/>
          </a:p>
        </p:txBody>
      </p:sp>
    </p:spTree>
    <p:extLst>
      <p:ext uri="{BB962C8B-B14F-4D97-AF65-F5344CB8AC3E}">
        <p14:creationId xmlns:p14="http://schemas.microsoft.com/office/powerpoint/2010/main" val="50390312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484061-9EA0-0CB3-BEC4-5FC534C0C178}"/>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5D46AE4-B4A9-5406-F1F7-D81DF48742AF}"/>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927B8915-8FD4-48E2-6A7A-474CE89D83E5}"/>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9E943C7F-948D-DA9D-F153-CD9BA5BAD5E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C407C0F-8423-4286-9F6A-3FBBCC367F14}" type="slidenum">
              <a:rPr kumimoji="0" lang="de-AT"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de-AT" sz="1200" b="0" i="0" u="none" strike="noStrike" kern="1200" cap="none" spc="0" normalizeH="0" baseline="0" noProof="0" dirty="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5154080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07CDE0-1591-D009-D01F-4B06CD95BC4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39FB285-3AE4-8FAF-35C1-5B84FC594D29}"/>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165CC505-4D3D-3F33-3292-3798C9F71DB3}"/>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378C4607-7937-A422-A395-11D0782A1DCB}"/>
              </a:ext>
            </a:extLst>
          </p:cNvPr>
          <p:cNvSpPr>
            <a:spLocks noGrp="1"/>
          </p:cNvSpPr>
          <p:nvPr>
            <p:ph type="sldNum" sz="quarter" idx="5"/>
          </p:nvPr>
        </p:nvSpPr>
        <p:spPr/>
        <p:txBody>
          <a:bodyPr/>
          <a:lstStyle/>
          <a:p>
            <a:fld id="{0891A235-473F-46E4-AF07-F32F6181D88F}" type="slidenum">
              <a:rPr lang="de-DE" smtClean="0"/>
              <a:t>21</a:t>
            </a:fld>
            <a:endParaRPr lang="de-DE" dirty="0"/>
          </a:p>
        </p:txBody>
      </p:sp>
    </p:spTree>
    <p:extLst>
      <p:ext uri="{BB962C8B-B14F-4D97-AF65-F5344CB8AC3E}">
        <p14:creationId xmlns:p14="http://schemas.microsoft.com/office/powerpoint/2010/main" val="3548999104"/>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E7354D-03C9-A18C-A0C2-B3AD52EF0BC9}"/>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BCF1CE8-1027-01AA-A5EF-012CE59340CD}"/>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686CB3D4-E25C-DED8-D622-8755E404486F}"/>
              </a:ext>
            </a:extLst>
          </p:cNvPr>
          <p:cNvSpPr>
            <a:spLocks noGrp="1"/>
          </p:cNvSpPr>
          <p:nvPr>
            <p:ph type="body" idx="1"/>
          </p:nvPr>
        </p:nvSpPr>
        <p:spPr/>
        <p:txBody>
          <a:bodyPr/>
          <a:lstStyle/>
          <a:p>
            <a:pPr marL="33337" indent="0">
              <a:buNone/>
            </a:pPr>
            <a:endParaRPr lang="de-DE" dirty="0"/>
          </a:p>
        </p:txBody>
      </p:sp>
      <p:sp>
        <p:nvSpPr>
          <p:cNvPr id="4" name="Foliennummernplatzhalter 3">
            <a:extLst>
              <a:ext uri="{FF2B5EF4-FFF2-40B4-BE49-F238E27FC236}">
                <a16:creationId xmlns:a16="http://schemas.microsoft.com/office/drawing/2014/main" id="{962E179A-139E-05A5-B6EF-095B4F6A142D}"/>
              </a:ext>
            </a:extLst>
          </p:cNvPr>
          <p:cNvSpPr>
            <a:spLocks noGrp="1"/>
          </p:cNvSpPr>
          <p:nvPr>
            <p:ph type="sldNum" sz="quarter" idx="5"/>
          </p:nvPr>
        </p:nvSpPr>
        <p:spPr/>
        <p:txBody>
          <a:bodyPr/>
          <a:lstStyle/>
          <a:p>
            <a:fld id="{3D7C4D9F-6FFF-BD47-BD08-C3D4C26FEE65}" type="slidenum">
              <a:rPr lang="de-DE" smtClean="0"/>
              <a:t>22</a:t>
            </a:fld>
            <a:endParaRPr lang="de-DE" dirty="0"/>
          </a:p>
        </p:txBody>
      </p:sp>
    </p:spTree>
    <p:extLst>
      <p:ext uri="{BB962C8B-B14F-4D97-AF65-F5344CB8AC3E}">
        <p14:creationId xmlns:p14="http://schemas.microsoft.com/office/powerpoint/2010/main" val="388955321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D3881F-9E79-C988-58F6-308FB69D1DB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5DD7E51E-A055-E43A-191B-E5BDC2687884}"/>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AFED816C-75F3-4D28-BE10-AF16835AA492}"/>
              </a:ext>
            </a:extLst>
          </p:cNvPr>
          <p:cNvSpPr>
            <a:spLocks noGrp="1"/>
          </p:cNvSpPr>
          <p:nvPr>
            <p:ph type="body" idx="1"/>
          </p:nvPr>
        </p:nvSpPr>
        <p:spPr/>
        <p:txBody>
          <a:bodyPr/>
          <a:lstStyle/>
          <a:p>
            <a:pPr marL="33337" indent="0">
              <a:buNone/>
            </a:pPr>
            <a:endParaRPr lang="de-DE" dirty="0"/>
          </a:p>
        </p:txBody>
      </p:sp>
      <p:sp>
        <p:nvSpPr>
          <p:cNvPr id="4" name="Foliennummernplatzhalter 3">
            <a:extLst>
              <a:ext uri="{FF2B5EF4-FFF2-40B4-BE49-F238E27FC236}">
                <a16:creationId xmlns:a16="http://schemas.microsoft.com/office/drawing/2014/main" id="{998E9A4B-2D54-162E-464B-1E84035EA106}"/>
              </a:ext>
            </a:extLst>
          </p:cNvPr>
          <p:cNvSpPr>
            <a:spLocks noGrp="1"/>
          </p:cNvSpPr>
          <p:nvPr>
            <p:ph type="sldNum" sz="quarter" idx="5"/>
          </p:nvPr>
        </p:nvSpPr>
        <p:spPr/>
        <p:txBody>
          <a:bodyPr/>
          <a:lstStyle/>
          <a:p>
            <a:fld id="{3D7C4D9F-6FFF-BD47-BD08-C3D4C26FEE65}" type="slidenum">
              <a:rPr lang="de-DE" smtClean="0"/>
              <a:t>23</a:t>
            </a:fld>
            <a:endParaRPr lang="de-DE" dirty="0"/>
          </a:p>
        </p:txBody>
      </p:sp>
    </p:spTree>
    <p:extLst>
      <p:ext uri="{BB962C8B-B14F-4D97-AF65-F5344CB8AC3E}">
        <p14:creationId xmlns:p14="http://schemas.microsoft.com/office/powerpoint/2010/main" val="13649825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2CAB9F-EEAE-C1AF-49FC-9B822D9CC252}"/>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13D95C3-A94C-0240-A8AF-CBACB267E987}"/>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9144E1FA-A796-2DB8-D023-C415405C0B00}"/>
              </a:ext>
            </a:extLst>
          </p:cNvPr>
          <p:cNvSpPr>
            <a:spLocks noGrp="1"/>
          </p:cNvSpPr>
          <p:nvPr>
            <p:ph type="body" idx="1"/>
          </p:nvPr>
        </p:nvSpPr>
        <p:spPr/>
        <p:txBody>
          <a:bodyPr/>
          <a:lstStyle/>
          <a:p>
            <a:pPr marL="33337" indent="0">
              <a:buNone/>
            </a:pPr>
            <a:endParaRPr lang="de-DE" dirty="0"/>
          </a:p>
        </p:txBody>
      </p:sp>
      <p:sp>
        <p:nvSpPr>
          <p:cNvPr id="4" name="Foliennummernplatzhalter 3">
            <a:extLst>
              <a:ext uri="{FF2B5EF4-FFF2-40B4-BE49-F238E27FC236}">
                <a16:creationId xmlns:a16="http://schemas.microsoft.com/office/drawing/2014/main" id="{91469230-1FE4-C0A7-56B2-FAA7E152B59F}"/>
              </a:ext>
            </a:extLst>
          </p:cNvPr>
          <p:cNvSpPr>
            <a:spLocks noGrp="1"/>
          </p:cNvSpPr>
          <p:nvPr>
            <p:ph type="sldNum" sz="quarter" idx="5"/>
          </p:nvPr>
        </p:nvSpPr>
        <p:spPr/>
        <p:txBody>
          <a:bodyPr/>
          <a:lstStyle/>
          <a:p>
            <a:fld id="{3D7C4D9F-6FFF-BD47-BD08-C3D4C26FEE65}" type="slidenum">
              <a:rPr lang="de-DE" smtClean="0"/>
              <a:t>24</a:t>
            </a:fld>
            <a:endParaRPr lang="de-DE" dirty="0"/>
          </a:p>
        </p:txBody>
      </p:sp>
    </p:spTree>
    <p:extLst>
      <p:ext uri="{BB962C8B-B14F-4D97-AF65-F5344CB8AC3E}">
        <p14:creationId xmlns:p14="http://schemas.microsoft.com/office/powerpoint/2010/main" val="409525253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F9C5EC-8E49-762F-76D1-C8295097289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D64AEA71-6ECB-3F83-7656-5E3AD25B5BC4}"/>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9EAC8581-89B5-D10E-6DD3-72D0FCBD5D57}"/>
              </a:ext>
            </a:extLst>
          </p:cNvPr>
          <p:cNvSpPr>
            <a:spLocks noGrp="1"/>
          </p:cNvSpPr>
          <p:nvPr>
            <p:ph type="body" idx="1"/>
          </p:nvPr>
        </p:nvSpPr>
        <p:spPr/>
        <p:txBody>
          <a:bodyPr/>
          <a:lstStyle/>
          <a:p>
            <a:pPr marL="33337" indent="0">
              <a:buNone/>
            </a:pPr>
            <a:endParaRPr lang="de-DE" dirty="0"/>
          </a:p>
        </p:txBody>
      </p:sp>
      <p:sp>
        <p:nvSpPr>
          <p:cNvPr id="4" name="Foliennummernplatzhalter 3">
            <a:extLst>
              <a:ext uri="{FF2B5EF4-FFF2-40B4-BE49-F238E27FC236}">
                <a16:creationId xmlns:a16="http://schemas.microsoft.com/office/drawing/2014/main" id="{E3CC9833-17EB-F869-1C21-3F7F556EA884}"/>
              </a:ext>
            </a:extLst>
          </p:cNvPr>
          <p:cNvSpPr>
            <a:spLocks noGrp="1"/>
          </p:cNvSpPr>
          <p:nvPr>
            <p:ph type="sldNum" sz="quarter" idx="5"/>
          </p:nvPr>
        </p:nvSpPr>
        <p:spPr/>
        <p:txBody>
          <a:bodyPr/>
          <a:lstStyle/>
          <a:p>
            <a:fld id="{3D7C4D9F-6FFF-BD47-BD08-C3D4C26FEE65}" type="slidenum">
              <a:rPr lang="de-DE" smtClean="0"/>
              <a:t>25</a:t>
            </a:fld>
            <a:endParaRPr lang="de-DE"/>
          </a:p>
        </p:txBody>
      </p:sp>
    </p:spTree>
    <p:extLst>
      <p:ext uri="{BB962C8B-B14F-4D97-AF65-F5344CB8AC3E}">
        <p14:creationId xmlns:p14="http://schemas.microsoft.com/office/powerpoint/2010/main" val="400143881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5CC698B-2B1B-75F3-7247-0AA7EA48718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8775404D-0407-6D40-A08F-4533554CCC8C}"/>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037E6FB9-3904-DFA4-1D44-B3CE2A7BB058}"/>
              </a:ext>
            </a:extLst>
          </p:cNvPr>
          <p:cNvSpPr>
            <a:spLocks noGrp="1"/>
          </p:cNvSpPr>
          <p:nvPr>
            <p:ph type="body" idx="1"/>
          </p:nvPr>
        </p:nvSpPr>
        <p:spPr/>
        <p:txBody>
          <a:bodyPr/>
          <a:lstStyle/>
          <a:p>
            <a:pPr marL="33337" indent="0">
              <a:buNone/>
            </a:pPr>
            <a:endParaRPr lang="de-DE" dirty="0"/>
          </a:p>
        </p:txBody>
      </p:sp>
      <p:sp>
        <p:nvSpPr>
          <p:cNvPr id="4" name="Foliennummernplatzhalter 3">
            <a:extLst>
              <a:ext uri="{FF2B5EF4-FFF2-40B4-BE49-F238E27FC236}">
                <a16:creationId xmlns:a16="http://schemas.microsoft.com/office/drawing/2014/main" id="{207CBBF8-5DD0-0D24-3027-EF80490FAADD}"/>
              </a:ext>
            </a:extLst>
          </p:cNvPr>
          <p:cNvSpPr>
            <a:spLocks noGrp="1"/>
          </p:cNvSpPr>
          <p:nvPr>
            <p:ph type="sldNum" sz="quarter" idx="5"/>
          </p:nvPr>
        </p:nvSpPr>
        <p:spPr/>
        <p:txBody>
          <a:bodyPr/>
          <a:lstStyle/>
          <a:p>
            <a:fld id="{3D7C4D9F-6FFF-BD47-BD08-C3D4C26FEE65}" type="slidenum">
              <a:rPr lang="de-DE" smtClean="0"/>
              <a:t>26</a:t>
            </a:fld>
            <a:endParaRPr lang="de-DE"/>
          </a:p>
        </p:txBody>
      </p:sp>
    </p:spTree>
    <p:extLst>
      <p:ext uri="{BB962C8B-B14F-4D97-AF65-F5344CB8AC3E}">
        <p14:creationId xmlns:p14="http://schemas.microsoft.com/office/powerpoint/2010/main" val="206448823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F3856-7786-9C4C-756B-7332BEB78DE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F074A7DE-59CD-F237-9C25-36E41BB9A928}"/>
              </a:ext>
            </a:extLst>
          </p:cNvPr>
          <p:cNvSpPr>
            <a:spLocks noGrp="1" noRot="1" noChangeAspect="1"/>
          </p:cNvSpPr>
          <p:nvPr>
            <p:ph type="sldImg"/>
          </p:nvPr>
        </p:nvSpPr>
        <p:spPr/>
        <p:txBody>
          <a:bodyPr/>
          <a:lstStyle/>
          <a:p>
            <a:endParaRPr lang="de-DE"/>
          </a:p>
        </p:txBody>
      </p:sp>
      <p:sp>
        <p:nvSpPr>
          <p:cNvPr id="3" name="Notizenplatzhalter 2">
            <a:extLst>
              <a:ext uri="{FF2B5EF4-FFF2-40B4-BE49-F238E27FC236}">
                <a16:creationId xmlns:a16="http://schemas.microsoft.com/office/drawing/2014/main" id="{DBEB618C-7A1D-E29E-BE0E-472B8ED47C59}"/>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2E0AF014-FE4C-9EA8-13F1-9F97DAA9FF4F}"/>
              </a:ext>
            </a:extLst>
          </p:cNvPr>
          <p:cNvSpPr>
            <a:spLocks noGrp="1"/>
          </p:cNvSpPr>
          <p:nvPr>
            <p:ph type="sldNum" sz="quarter" idx="5"/>
          </p:nvPr>
        </p:nvSpPr>
        <p:spPr/>
        <p:txBody>
          <a:bodyPr/>
          <a:lstStyle/>
          <a:p>
            <a:fld id="{3D7C4D9F-6FFF-BD47-BD08-C3D4C26FEE65}" type="slidenum">
              <a:rPr lang="de-DE" smtClean="0"/>
              <a:t>27</a:t>
            </a:fld>
            <a:endParaRPr lang="de-DE"/>
          </a:p>
        </p:txBody>
      </p:sp>
    </p:spTree>
    <p:extLst>
      <p:ext uri="{BB962C8B-B14F-4D97-AF65-F5344CB8AC3E}">
        <p14:creationId xmlns:p14="http://schemas.microsoft.com/office/powerpoint/2010/main" val="20708412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dirty="0"/>
          </a:p>
        </p:txBody>
      </p:sp>
      <p:sp>
        <p:nvSpPr>
          <p:cNvPr id="3" name="Notizenplatzhalter 2"/>
          <p:cNvSpPr>
            <a:spLocks noGrp="1"/>
          </p:cNvSpPr>
          <p:nvPr>
            <p:ph type="body" idx="1"/>
          </p:nvPr>
        </p:nvSpPr>
        <p:spPr/>
        <p:txBody>
          <a:bodyPr/>
          <a:lstStyle/>
          <a:p>
            <a:r>
              <a:rPr lang="de-DE" dirty="0"/>
              <a:t>Note: </a:t>
            </a:r>
            <a:r>
              <a:rPr lang="de-DE" dirty="0" err="1"/>
              <a:t>You</a:t>
            </a:r>
            <a:r>
              <a:rPr lang="de-DE" dirty="0"/>
              <a:t> </a:t>
            </a:r>
            <a:r>
              <a:rPr lang="de-DE" dirty="0" err="1"/>
              <a:t>have</a:t>
            </a:r>
            <a:r>
              <a:rPr lang="de-DE" dirty="0"/>
              <a:t> </a:t>
            </a:r>
            <a:r>
              <a:rPr lang="de-DE" dirty="0" err="1"/>
              <a:t>the</a:t>
            </a:r>
            <a:r>
              <a:rPr lang="de-DE" dirty="0"/>
              <a:t> </a:t>
            </a:r>
            <a:r>
              <a:rPr lang="de-DE" dirty="0" err="1"/>
              <a:t>possibility</a:t>
            </a:r>
            <a:r>
              <a:rPr lang="de-DE" dirty="0"/>
              <a:t> </a:t>
            </a:r>
            <a:r>
              <a:rPr lang="de-DE" dirty="0" err="1"/>
              <a:t>to</a:t>
            </a:r>
            <a:r>
              <a:rPr lang="de-DE" dirty="0"/>
              <a:t> </a:t>
            </a:r>
            <a:r>
              <a:rPr lang="de-DE" dirty="0" err="1"/>
              <a:t>calculate</a:t>
            </a:r>
            <a:r>
              <a:rPr lang="de-DE" dirty="0"/>
              <a:t> </a:t>
            </a:r>
            <a:r>
              <a:rPr lang="de-DE" dirty="0" err="1"/>
              <a:t>the</a:t>
            </a:r>
            <a:r>
              <a:rPr lang="de-DE" dirty="0"/>
              <a:t> </a:t>
            </a:r>
            <a:r>
              <a:rPr lang="de-DE" dirty="0" err="1"/>
              <a:t>costs</a:t>
            </a:r>
            <a:r>
              <a:rPr lang="de-DE" dirty="0"/>
              <a:t> and </a:t>
            </a:r>
            <a:r>
              <a:rPr lang="de-DE" dirty="0" err="1"/>
              <a:t>insert</a:t>
            </a:r>
            <a:r>
              <a:rPr lang="de-DE" dirty="0"/>
              <a:t> </a:t>
            </a:r>
            <a:r>
              <a:rPr lang="de-DE" dirty="0" err="1"/>
              <a:t>them</a:t>
            </a:r>
            <a:r>
              <a:rPr lang="de-DE" dirty="0"/>
              <a:t> on </a:t>
            </a:r>
            <a:r>
              <a:rPr lang="de-DE" dirty="0" err="1"/>
              <a:t>this</a:t>
            </a:r>
            <a:r>
              <a:rPr lang="de-DE" dirty="0"/>
              <a:t> </a:t>
            </a:r>
            <a:r>
              <a:rPr lang="de-DE" dirty="0" err="1"/>
              <a:t>slide</a:t>
            </a:r>
            <a:r>
              <a:rPr lang="de-DE" dirty="0"/>
              <a:t>.</a:t>
            </a:r>
          </a:p>
        </p:txBody>
      </p:sp>
      <p:sp>
        <p:nvSpPr>
          <p:cNvPr id="4" name="Foliennummernplatzhalter 3"/>
          <p:cNvSpPr>
            <a:spLocks noGrp="1"/>
          </p:cNvSpPr>
          <p:nvPr>
            <p:ph type="sldNum" sz="quarter" idx="5"/>
          </p:nvPr>
        </p:nvSpPr>
        <p:spPr/>
        <p:txBody>
          <a:bodyPr/>
          <a:lstStyle/>
          <a:p>
            <a:fld id="{0891A235-473F-46E4-AF07-F32F6181D88F}" type="slidenum">
              <a:rPr lang="de-DE" smtClean="0"/>
              <a:t>3</a:t>
            </a:fld>
            <a:endParaRPr lang="de-DE" dirty="0"/>
          </a:p>
        </p:txBody>
      </p:sp>
    </p:spTree>
    <p:extLst>
      <p:ext uri="{BB962C8B-B14F-4D97-AF65-F5344CB8AC3E}">
        <p14:creationId xmlns:p14="http://schemas.microsoft.com/office/powerpoint/2010/main" val="9448666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73985C-21FE-0DE9-0BD0-679AEC60F03D}"/>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AE10A0F-26CF-757F-DC96-6C19976EAD38}"/>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0B64B2D6-8357-F924-728A-6C9DDA17EDF1}"/>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 </a:t>
            </a:r>
            <a:endParaRPr lang="de-DE" dirty="0"/>
          </a:p>
        </p:txBody>
      </p:sp>
      <p:sp>
        <p:nvSpPr>
          <p:cNvPr id="4" name="Foliennummernplatzhalter 3">
            <a:extLst>
              <a:ext uri="{FF2B5EF4-FFF2-40B4-BE49-F238E27FC236}">
                <a16:creationId xmlns:a16="http://schemas.microsoft.com/office/drawing/2014/main" id="{074005F5-49DB-975D-865F-94A376C27DF3}"/>
              </a:ext>
            </a:extLst>
          </p:cNvPr>
          <p:cNvSpPr>
            <a:spLocks noGrp="1"/>
          </p:cNvSpPr>
          <p:nvPr>
            <p:ph type="sldNum" sz="quarter" idx="5"/>
          </p:nvPr>
        </p:nvSpPr>
        <p:spPr/>
        <p:txBody>
          <a:bodyPr/>
          <a:lstStyle/>
          <a:p>
            <a:fld id="{0891A235-473F-46E4-AF07-F32F6181D88F}" type="slidenum">
              <a:rPr lang="de-DE" smtClean="0"/>
              <a:t>4</a:t>
            </a:fld>
            <a:endParaRPr lang="de-DE" dirty="0"/>
          </a:p>
        </p:txBody>
      </p:sp>
    </p:spTree>
    <p:extLst>
      <p:ext uri="{BB962C8B-B14F-4D97-AF65-F5344CB8AC3E}">
        <p14:creationId xmlns:p14="http://schemas.microsoft.com/office/powerpoint/2010/main" val="20867559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31B4C0-DF57-BD2C-DB4F-7F7A6F9E965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09DA0241-AE8A-4982-7558-973A741AE508}"/>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68B92F39-E601-4CAF-8E85-46D256B94643}"/>
              </a:ext>
            </a:extLst>
          </p:cNvPr>
          <p:cNvSpPr>
            <a:spLocks noGrp="1"/>
          </p:cNvSpPr>
          <p:nvPr>
            <p:ph type="body" idx="1"/>
          </p:nvPr>
        </p:nvSpPr>
        <p:spPr/>
        <p:txBody>
          <a:bodyPr/>
          <a:lstStyle/>
          <a:p>
            <a:pPr marL="171450" indent="-171450">
              <a:buFont typeface="Arial" panose="020B0604020202020204" pitchFamily="34" charset="0"/>
              <a:buChar char="•"/>
            </a:pPr>
            <a:endParaRPr lang="de-DE" dirty="0"/>
          </a:p>
        </p:txBody>
      </p:sp>
      <p:sp>
        <p:nvSpPr>
          <p:cNvPr id="4" name="Foliennummernplatzhalter 3">
            <a:extLst>
              <a:ext uri="{FF2B5EF4-FFF2-40B4-BE49-F238E27FC236}">
                <a16:creationId xmlns:a16="http://schemas.microsoft.com/office/drawing/2014/main" id="{75080A28-7F96-2519-C6A3-60B9B74A2914}"/>
              </a:ext>
            </a:extLst>
          </p:cNvPr>
          <p:cNvSpPr>
            <a:spLocks noGrp="1"/>
          </p:cNvSpPr>
          <p:nvPr>
            <p:ph type="sldNum" sz="quarter" idx="5"/>
          </p:nvPr>
        </p:nvSpPr>
        <p:spPr/>
        <p:txBody>
          <a:bodyPr/>
          <a:lstStyle/>
          <a:p>
            <a:fld id="{0891A235-473F-46E4-AF07-F32F6181D88F}" type="slidenum">
              <a:rPr lang="de-DE" smtClean="0"/>
              <a:t>5</a:t>
            </a:fld>
            <a:endParaRPr lang="de-DE" dirty="0"/>
          </a:p>
        </p:txBody>
      </p:sp>
    </p:spTree>
    <p:extLst>
      <p:ext uri="{BB962C8B-B14F-4D97-AF65-F5344CB8AC3E}">
        <p14:creationId xmlns:p14="http://schemas.microsoft.com/office/powerpoint/2010/main" val="4232851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41D273-4424-9599-C818-018C31149866}"/>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5336904-353D-2563-0913-AF4227805F0D}"/>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2E212EF6-2AAF-8AFE-0E02-E0F193CCE232}"/>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25BF3B67-F42A-3F0A-08EF-242E200C2F6B}"/>
              </a:ext>
            </a:extLst>
          </p:cNvPr>
          <p:cNvSpPr>
            <a:spLocks noGrp="1"/>
          </p:cNvSpPr>
          <p:nvPr>
            <p:ph type="sldNum" sz="quarter" idx="5"/>
          </p:nvPr>
        </p:nvSpPr>
        <p:spPr/>
        <p:txBody>
          <a:bodyPr/>
          <a:lstStyle/>
          <a:p>
            <a:fld id="{0891A235-473F-46E4-AF07-F32F6181D88F}" type="slidenum">
              <a:rPr lang="de-DE" smtClean="0"/>
              <a:t>6</a:t>
            </a:fld>
            <a:endParaRPr lang="de-DE" dirty="0"/>
          </a:p>
        </p:txBody>
      </p:sp>
    </p:spTree>
    <p:extLst>
      <p:ext uri="{BB962C8B-B14F-4D97-AF65-F5344CB8AC3E}">
        <p14:creationId xmlns:p14="http://schemas.microsoft.com/office/powerpoint/2010/main" val="11726635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8288F2-1BF0-D07D-3AB4-B08448399B4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D5EA287-70F4-98B4-AF9B-6803B8C5D997}"/>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2C736123-7429-65DD-E405-C03195D574FE}"/>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D44430A4-DDC3-5ED4-D00C-61F2FFDA53BA}"/>
              </a:ext>
            </a:extLst>
          </p:cNvPr>
          <p:cNvSpPr>
            <a:spLocks noGrp="1"/>
          </p:cNvSpPr>
          <p:nvPr>
            <p:ph type="sldNum" sz="quarter" idx="5"/>
          </p:nvPr>
        </p:nvSpPr>
        <p:spPr/>
        <p:txBody>
          <a:bodyPr/>
          <a:lstStyle/>
          <a:p>
            <a:fld id="{0891A235-473F-46E4-AF07-F32F6181D88F}" type="slidenum">
              <a:rPr lang="de-DE" smtClean="0"/>
              <a:t>7</a:t>
            </a:fld>
            <a:endParaRPr lang="de-DE" dirty="0"/>
          </a:p>
        </p:txBody>
      </p:sp>
    </p:spTree>
    <p:extLst>
      <p:ext uri="{BB962C8B-B14F-4D97-AF65-F5344CB8AC3E}">
        <p14:creationId xmlns:p14="http://schemas.microsoft.com/office/powerpoint/2010/main" val="2912224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txBody>
          <a:bodyPr/>
          <a:lstStyle/>
          <a:p>
            <a:endParaRPr lang="de-DE" dirty="0"/>
          </a:p>
        </p:txBody>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0891A235-473F-46E4-AF07-F32F6181D88F}" type="slidenum">
              <a:rPr lang="de-DE" smtClean="0"/>
              <a:t>8</a:t>
            </a:fld>
            <a:endParaRPr lang="de-DE" dirty="0"/>
          </a:p>
        </p:txBody>
      </p:sp>
    </p:spTree>
    <p:extLst>
      <p:ext uri="{BB962C8B-B14F-4D97-AF65-F5344CB8AC3E}">
        <p14:creationId xmlns:p14="http://schemas.microsoft.com/office/powerpoint/2010/main" val="10037952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6C0134B-C3AA-D18B-89C3-51EFB58FFF3B}"/>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6C398A30-1BB1-EE4E-0047-168848F7405A}"/>
              </a:ext>
            </a:extLst>
          </p:cNvPr>
          <p:cNvSpPr>
            <a:spLocks noGrp="1" noRot="1" noChangeAspect="1"/>
          </p:cNvSpPr>
          <p:nvPr>
            <p:ph type="sldImg"/>
          </p:nvPr>
        </p:nvSpPr>
        <p:spPr/>
        <p:txBody>
          <a:bodyPr/>
          <a:lstStyle/>
          <a:p>
            <a:endParaRPr lang="de-DE" dirty="0"/>
          </a:p>
        </p:txBody>
      </p:sp>
      <p:sp>
        <p:nvSpPr>
          <p:cNvPr id="3" name="Notizenplatzhalter 2">
            <a:extLst>
              <a:ext uri="{FF2B5EF4-FFF2-40B4-BE49-F238E27FC236}">
                <a16:creationId xmlns:a16="http://schemas.microsoft.com/office/drawing/2014/main" id="{C1C099C3-3A1C-A7D6-6EBE-3516A4EA9877}"/>
              </a:ext>
            </a:extLst>
          </p:cNvPr>
          <p:cNvSpPr>
            <a:spLocks noGrp="1"/>
          </p:cNvSpPr>
          <p:nvPr>
            <p:ph type="body" idx="1"/>
          </p:nvPr>
        </p:nvSpPr>
        <p:spPr/>
        <p:txBody>
          <a:bodyPr/>
          <a:lstStyle/>
          <a:p>
            <a:endParaRPr lang="de-DE" dirty="0"/>
          </a:p>
        </p:txBody>
      </p:sp>
      <p:sp>
        <p:nvSpPr>
          <p:cNvPr id="4" name="Foliennummernplatzhalter 3">
            <a:extLst>
              <a:ext uri="{FF2B5EF4-FFF2-40B4-BE49-F238E27FC236}">
                <a16:creationId xmlns:a16="http://schemas.microsoft.com/office/drawing/2014/main" id="{D1482C0B-DBFE-DC37-3ED7-21C8417EE3F2}"/>
              </a:ext>
            </a:extLst>
          </p:cNvPr>
          <p:cNvSpPr>
            <a:spLocks noGrp="1"/>
          </p:cNvSpPr>
          <p:nvPr>
            <p:ph type="sldNum" sz="quarter" idx="5"/>
          </p:nvPr>
        </p:nvSpPr>
        <p:spPr/>
        <p:txBody>
          <a:bodyPr/>
          <a:lstStyle/>
          <a:p>
            <a:fld id="{0891A235-473F-46E4-AF07-F32F6181D88F}" type="slidenum">
              <a:rPr lang="de-DE" smtClean="0"/>
              <a:t>9</a:t>
            </a:fld>
            <a:endParaRPr lang="de-DE" dirty="0"/>
          </a:p>
        </p:txBody>
      </p:sp>
    </p:spTree>
    <p:extLst>
      <p:ext uri="{BB962C8B-B14F-4D97-AF65-F5344CB8AC3E}">
        <p14:creationId xmlns:p14="http://schemas.microsoft.com/office/powerpoint/2010/main" val="24785190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3.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slideMaster" Target="../slideMasters/slideMaster1.xml"/><Relationship Id="rId5" Type="http://schemas.openxmlformats.org/officeDocument/2006/relationships/tags" Target="../tags/tag5.xml"/><Relationship Id="rId4" Type="http://schemas.openxmlformats.org/officeDocument/2006/relationships/tags" Target="../tags/tag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4" name="Datumsplatzhalter 3">
            <a:extLst>
              <a:ext uri="{FF2B5EF4-FFF2-40B4-BE49-F238E27FC236}">
                <a16:creationId xmlns:a16="http://schemas.microsoft.com/office/drawing/2014/main" id="{372AF1F3-977A-969C-AF1C-4BB65806DA9D}"/>
              </a:ext>
            </a:extLst>
          </p:cNvPr>
          <p:cNvSpPr>
            <a:spLocks noGrp="1"/>
          </p:cNvSpPr>
          <p:nvPr>
            <p:ph type="dt" sz="half" idx="10"/>
          </p:nvPr>
        </p:nvSpPr>
        <p:spPr/>
        <p:txBody>
          <a:bodyPr/>
          <a:lstStyle/>
          <a:p>
            <a:fld id="{027B0AC7-51F9-4A3E-8CBD-9EC0F2660C5A}" type="datetime1">
              <a:rPr lang="de-DE" smtClean="0"/>
              <a:t>25.06.2026</a:t>
            </a:fld>
            <a:endParaRPr lang="de-DE"/>
          </a:p>
        </p:txBody>
      </p:sp>
      <p:sp>
        <p:nvSpPr>
          <p:cNvPr id="5" name="Fußzeilenplatzhalter 4">
            <a:extLst>
              <a:ext uri="{FF2B5EF4-FFF2-40B4-BE49-F238E27FC236}">
                <a16:creationId xmlns:a16="http://schemas.microsoft.com/office/drawing/2014/main" id="{63E2419C-A67E-DF77-2E04-15AB1A148C1C}"/>
              </a:ext>
            </a:extLst>
          </p:cNvPr>
          <p:cNvSpPr>
            <a:spLocks noGrp="1"/>
          </p:cNvSpPr>
          <p:nvPr>
            <p:ph type="ftr" sz="quarter" idx="11"/>
          </p:nvPr>
        </p:nvSpPr>
        <p:spPr/>
        <p:txBody>
          <a:bodyPr/>
          <a:lstStyle/>
          <a:p>
            <a:r>
              <a:rPr lang="de-DE"/>
              <a:t>Quellen:</a:t>
            </a:r>
          </a:p>
        </p:txBody>
      </p:sp>
      <p:sp>
        <p:nvSpPr>
          <p:cNvPr id="6" name="Foliennummernplatzhalter 5">
            <a:extLst>
              <a:ext uri="{FF2B5EF4-FFF2-40B4-BE49-F238E27FC236}">
                <a16:creationId xmlns:a16="http://schemas.microsoft.com/office/drawing/2014/main" id="{67F7E0DF-193E-EC5F-1E97-2A1C0B7BC4AB}"/>
              </a:ext>
            </a:extLst>
          </p:cNvPr>
          <p:cNvSpPr>
            <a:spLocks noGrp="1"/>
          </p:cNvSpPr>
          <p:nvPr>
            <p:ph type="sldNum" sz="quarter" idx="12"/>
          </p:nvPr>
        </p:nvSpPr>
        <p:spPr/>
        <p:txBody>
          <a:bodyPr/>
          <a:lstStyle/>
          <a:p>
            <a:fld id="{8F485186-81FB-4581-831C-3F5CDF923CD7}" type="slidenum">
              <a:rPr lang="de-DE" smtClean="0"/>
              <a:t>‹Nr.›</a:t>
            </a:fld>
            <a:endParaRPr lang="de-DE"/>
          </a:p>
        </p:txBody>
      </p:sp>
    </p:spTree>
    <p:extLst>
      <p:ext uri="{BB962C8B-B14F-4D97-AF65-F5344CB8AC3E}">
        <p14:creationId xmlns:p14="http://schemas.microsoft.com/office/powerpoint/2010/main" val="3443795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D1F9E65-DB12-15C9-63DF-E80DCA2EA214}"/>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8CFA8FDC-0EE1-6B0C-7AA9-6C81DEABBA00}"/>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149EEFE2-86E3-3A55-BD0D-6579BADA09CD}"/>
              </a:ext>
            </a:extLst>
          </p:cNvPr>
          <p:cNvSpPr>
            <a:spLocks noGrp="1"/>
          </p:cNvSpPr>
          <p:nvPr>
            <p:ph type="dt" sz="half" idx="10"/>
          </p:nvPr>
        </p:nvSpPr>
        <p:spPr/>
        <p:txBody>
          <a:bodyPr/>
          <a:lstStyle/>
          <a:p>
            <a:fld id="{2A78513C-F397-4579-9459-E55712FE5AA5}" type="datetime1">
              <a:rPr lang="de-DE" smtClean="0"/>
              <a:t>25.06.2026</a:t>
            </a:fld>
            <a:endParaRPr lang="de-DE"/>
          </a:p>
        </p:txBody>
      </p:sp>
      <p:sp>
        <p:nvSpPr>
          <p:cNvPr id="5" name="Fußzeilenplatzhalter 4">
            <a:extLst>
              <a:ext uri="{FF2B5EF4-FFF2-40B4-BE49-F238E27FC236}">
                <a16:creationId xmlns:a16="http://schemas.microsoft.com/office/drawing/2014/main" id="{2451D4CB-BF52-D226-BFB2-8B3D576039B5}"/>
              </a:ext>
            </a:extLst>
          </p:cNvPr>
          <p:cNvSpPr>
            <a:spLocks noGrp="1"/>
          </p:cNvSpPr>
          <p:nvPr>
            <p:ph type="ftr" sz="quarter" idx="11"/>
          </p:nvPr>
        </p:nvSpPr>
        <p:spPr/>
        <p:txBody>
          <a:bodyPr/>
          <a:lstStyle/>
          <a:p>
            <a:r>
              <a:rPr lang="de-DE"/>
              <a:t>Quellen:</a:t>
            </a:r>
          </a:p>
        </p:txBody>
      </p:sp>
      <p:sp>
        <p:nvSpPr>
          <p:cNvPr id="6" name="Foliennummernplatzhalter 5">
            <a:extLst>
              <a:ext uri="{FF2B5EF4-FFF2-40B4-BE49-F238E27FC236}">
                <a16:creationId xmlns:a16="http://schemas.microsoft.com/office/drawing/2014/main" id="{2D9ECDE8-7703-8926-3455-EA35C3F70EE8}"/>
              </a:ext>
            </a:extLst>
          </p:cNvPr>
          <p:cNvSpPr>
            <a:spLocks noGrp="1"/>
          </p:cNvSpPr>
          <p:nvPr>
            <p:ph type="sldNum" sz="quarter" idx="12"/>
          </p:nvPr>
        </p:nvSpPr>
        <p:spPr/>
        <p:txBody>
          <a:bodyPr/>
          <a:lstStyle/>
          <a:p>
            <a:fld id="{8F485186-81FB-4581-831C-3F5CDF923CD7}" type="slidenum">
              <a:rPr lang="de-DE" smtClean="0"/>
              <a:t>‹Nr.›</a:t>
            </a:fld>
            <a:endParaRPr lang="de-DE"/>
          </a:p>
        </p:txBody>
      </p:sp>
    </p:spTree>
    <p:extLst>
      <p:ext uri="{BB962C8B-B14F-4D97-AF65-F5344CB8AC3E}">
        <p14:creationId xmlns:p14="http://schemas.microsoft.com/office/powerpoint/2010/main" val="3142626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7E5C085-D355-EA00-77AB-197ECEC9D5AF}"/>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769533B1-F57D-9E24-286D-09758A470798}"/>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97DC75C-55EB-8423-9B5C-8D071865D9E2}"/>
              </a:ext>
            </a:extLst>
          </p:cNvPr>
          <p:cNvSpPr>
            <a:spLocks noGrp="1"/>
          </p:cNvSpPr>
          <p:nvPr>
            <p:ph type="dt" sz="half" idx="10"/>
          </p:nvPr>
        </p:nvSpPr>
        <p:spPr/>
        <p:txBody>
          <a:bodyPr/>
          <a:lstStyle/>
          <a:p>
            <a:fld id="{FB86C774-8C58-449E-B4E9-E1D9B01229B6}" type="datetime1">
              <a:rPr lang="de-DE" smtClean="0"/>
              <a:t>25.06.2026</a:t>
            </a:fld>
            <a:endParaRPr lang="de-DE"/>
          </a:p>
        </p:txBody>
      </p:sp>
      <p:sp>
        <p:nvSpPr>
          <p:cNvPr id="5" name="Fußzeilenplatzhalter 4">
            <a:extLst>
              <a:ext uri="{FF2B5EF4-FFF2-40B4-BE49-F238E27FC236}">
                <a16:creationId xmlns:a16="http://schemas.microsoft.com/office/drawing/2014/main" id="{241346C6-E245-C01C-D527-7EEA0C37483C}"/>
              </a:ext>
            </a:extLst>
          </p:cNvPr>
          <p:cNvSpPr>
            <a:spLocks noGrp="1"/>
          </p:cNvSpPr>
          <p:nvPr>
            <p:ph type="ftr" sz="quarter" idx="11"/>
          </p:nvPr>
        </p:nvSpPr>
        <p:spPr/>
        <p:txBody>
          <a:bodyPr/>
          <a:lstStyle/>
          <a:p>
            <a:r>
              <a:rPr lang="de-DE"/>
              <a:t>Quellen:</a:t>
            </a:r>
          </a:p>
        </p:txBody>
      </p:sp>
      <p:sp>
        <p:nvSpPr>
          <p:cNvPr id="6" name="Foliennummernplatzhalter 5">
            <a:extLst>
              <a:ext uri="{FF2B5EF4-FFF2-40B4-BE49-F238E27FC236}">
                <a16:creationId xmlns:a16="http://schemas.microsoft.com/office/drawing/2014/main" id="{134D4D2A-63B8-D07A-24E2-380F1B421720}"/>
              </a:ext>
            </a:extLst>
          </p:cNvPr>
          <p:cNvSpPr>
            <a:spLocks noGrp="1"/>
          </p:cNvSpPr>
          <p:nvPr>
            <p:ph type="sldNum" sz="quarter" idx="12"/>
          </p:nvPr>
        </p:nvSpPr>
        <p:spPr/>
        <p:txBody>
          <a:bodyPr/>
          <a:lstStyle/>
          <a:p>
            <a:fld id="{8F485186-81FB-4581-831C-3F5CDF923CD7}" type="slidenum">
              <a:rPr lang="de-DE" smtClean="0"/>
              <a:t>‹Nr.›</a:t>
            </a:fld>
            <a:endParaRPr lang="de-DE"/>
          </a:p>
        </p:txBody>
      </p:sp>
    </p:spTree>
    <p:extLst>
      <p:ext uri="{BB962C8B-B14F-4D97-AF65-F5344CB8AC3E}">
        <p14:creationId xmlns:p14="http://schemas.microsoft.com/office/powerpoint/2010/main" val="174423101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ext mit Bild links">
    <p:spTree>
      <p:nvGrpSpPr>
        <p:cNvPr id="1" name=""/>
        <p:cNvGrpSpPr/>
        <p:nvPr/>
      </p:nvGrpSpPr>
      <p:grpSpPr>
        <a:xfrm>
          <a:off x="0" y="0"/>
          <a:ext cx="0" cy="0"/>
          <a:chOff x="0" y="0"/>
          <a:chExt cx="0" cy="0"/>
        </a:xfrm>
      </p:grpSpPr>
      <p:sp>
        <p:nvSpPr>
          <p:cNvPr id="9" name="Bildplatzhalter 8">
            <a:extLst>
              <a:ext uri="{FF2B5EF4-FFF2-40B4-BE49-F238E27FC236}">
                <a16:creationId xmlns:a16="http://schemas.microsoft.com/office/drawing/2014/main" id="{19A60DD4-05F4-4531-6A63-685E5BF5ADB8}"/>
              </a:ext>
            </a:extLst>
          </p:cNvPr>
          <p:cNvSpPr>
            <a:spLocks noGrp="1"/>
          </p:cNvSpPr>
          <p:nvPr>
            <p:ph type="pic" sz="quarter" idx="13"/>
            <p:custDataLst>
              <p:tags r:id="rId1"/>
            </p:custDataLst>
          </p:nvPr>
        </p:nvSpPr>
        <p:spPr>
          <a:xfrm>
            <a:off x="718185" y="1822785"/>
            <a:ext cx="5202948" cy="4394388"/>
          </a:xfrm>
          <a:solidFill>
            <a:schemeClr val="bg1">
              <a:lumMod val="95000"/>
            </a:schemeClr>
          </a:solidFill>
        </p:spPr>
        <p:txBody>
          <a:bodyPr/>
          <a:lstStyle>
            <a:lvl1pPr marL="0" indent="0">
              <a:buNone/>
              <a:defRPr/>
            </a:lvl1pPr>
          </a:lstStyle>
          <a:p>
            <a:r>
              <a:rPr lang="de-DE"/>
              <a:t>Bild durch Klicken auf Symbol hinzufügen</a:t>
            </a:r>
            <a:endParaRPr lang="de-AT" dirty="0"/>
          </a:p>
        </p:txBody>
      </p:sp>
      <p:sp>
        <p:nvSpPr>
          <p:cNvPr id="2" name="Title 1"/>
          <p:cNvSpPr>
            <a:spLocks noGrp="1"/>
          </p:cNvSpPr>
          <p:nvPr>
            <p:ph type="title"/>
            <p:custDataLst>
              <p:tags r:id="rId2"/>
            </p:custDataLst>
          </p:nvPr>
        </p:nvSpPr>
        <p:spPr/>
        <p:txBody>
          <a:bodyPr/>
          <a:lstStyle/>
          <a:p>
            <a:r>
              <a:rPr lang="de-DE"/>
              <a:t>Mastertitelformat bearbeiten</a:t>
            </a:r>
            <a:endParaRPr lang="de-AT" dirty="0"/>
          </a:p>
        </p:txBody>
      </p:sp>
      <p:sp>
        <p:nvSpPr>
          <p:cNvPr id="7" name="Slide Number Placeholder 6"/>
          <p:cNvSpPr>
            <a:spLocks noGrp="1"/>
          </p:cNvSpPr>
          <p:nvPr>
            <p:ph type="sldNum" sz="quarter" idx="12"/>
            <p:custDataLst>
              <p:tags r:id="rId3"/>
            </p:custDataLst>
          </p:nvPr>
        </p:nvSpPr>
        <p:spPr/>
        <p:txBody>
          <a:bodyPr/>
          <a:lstStyle/>
          <a:p>
            <a:fld id="{AA57DC46-F00A-4ABF-B629-8A999F4B8EBC}" type="slidenum">
              <a:rPr lang="de-AT" smtClean="0"/>
              <a:t>‹Nr.›</a:t>
            </a:fld>
            <a:endParaRPr lang="de-AT" dirty="0"/>
          </a:p>
        </p:txBody>
      </p:sp>
      <p:sp>
        <p:nvSpPr>
          <p:cNvPr id="10" name="Textplatzhalter 7">
            <a:extLst>
              <a:ext uri="{FF2B5EF4-FFF2-40B4-BE49-F238E27FC236}">
                <a16:creationId xmlns:a16="http://schemas.microsoft.com/office/drawing/2014/main" id="{6CDA57B4-AC09-CFCA-D784-EFC94398B3FE}"/>
              </a:ext>
            </a:extLst>
          </p:cNvPr>
          <p:cNvSpPr>
            <a:spLocks noGrp="1"/>
          </p:cNvSpPr>
          <p:nvPr>
            <p:ph type="body" sz="quarter" idx="14" hasCustomPrompt="1"/>
            <p:custDataLst>
              <p:tags r:id="rId4"/>
            </p:custDataLst>
          </p:nvPr>
        </p:nvSpPr>
        <p:spPr>
          <a:xfrm>
            <a:off x="707201" y="6387852"/>
            <a:ext cx="5224000" cy="365125"/>
          </a:xfrm>
        </p:spPr>
        <p:txBody>
          <a:bodyPr vert="horz" lIns="0" tIns="0" rIns="0" bIns="0" rtlCol="0" anchor="ctr"/>
          <a:lstStyle>
            <a:lvl1pPr marL="0" indent="0" algn="l">
              <a:buNone/>
              <a:defRPr lang="de-DE" sz="900" dirty="0" smtClean="0"/>
            </a:lvl1pPr>
          </a:lstStyle>
          <a:p>
            <a:pPr marL="0" lvl="0" defTabSz="414762"/>
            <a:r>
              <a:rPr lang="de-AT" dirty="0"/>
              <a:t>Quellenangabe (Platzhalter kann leer bleiben – wird nicht angezeigt/gedruckt)</a:t>
            </a:r>
          </a:p>
        </p:txBody>
      </p:sp>
      <p:sp>
        <p:nvSpPr>
          <p:cNvPr id="5" name="Textplatzhalter 4">
            <a:extLst>
              <a:ext uri="{FF2B5EF4-FFF2-40B4-BE49-F238E27FC236}">
                <a16:creationId xmlns:a16="http://schemas.microsoft.com/office/drawing/2014/main" id="{5BCE8C17-097C-4635-49A2-DDBE42E89414}"/>
              </a:ext>
            </a:extLst>
          </p:cNvPr>
          <p:cNvSpPr>
            <a:spLocks noGrp="1"/>
          </p:cNvSpPr>
          <p:nvPr>
            <p:ph type="body" sz="quarter" idx="15"/>
            <p:custDataLst>
              <p:tags r:id="rId5"/>
            </p:custDataLst>
          </p:nvPr>
        </p:nvSpPr>
        <p:spPr>
          <a:xfrm>
            <a:off x="6270867" y="1811801"/>
            <a:ext cx="5202948" cy="4394388"/>
          </a:xfrm>
        </p:spPr>
        <p:txBody>
          <a:bodyPr vert="horz" lIns="0" tIns="0" rIns="0" bIns="0" rtlCol="0">
            <a:noAutofit/>
          </a:bodyPr>
          <a:lstStyle>
            <a:lvl1pPr>
              <a:defRPr lang="de-AT" dirty="0"/>
            </a:lvl1pPr>
            <a:lvl2pPr>
              <a:defRPr lang="de-AT" dirty="0"/>
            </a:lvl2pPr>
            <a:lvl3pPr>
              <a:defRPr lang="de-AT" dirty="0"/>
            </a:lvl3pPr>
            <a:lvl4pPr>
              <a:defRPr lang="de-AT" dirty="0"/>
            </a:lvl4pPr>
            <a:lvl5pPr>
              <a:defRPr lang="de-AT" dirty="0"/>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de-AT" dirty="0"/>
          </a:p>
        </p:txBody>
      </p:sp>
    </p:spTree>
    <p:extLst>
      <p:ext uri="{BB962C8B-B14F-4D97-AF65-F5344CB8AC3E}">
        <p14:creationId xmlns:p14="http://schemas.microsoft.com/office/powerpoint/2010/main" val="750587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2B55BC-6E63-E57A-416A-5E45370CCBBC}"/>
              </a:ext>
            </a:extLst>
          </p:cNvPr>
          <p:cNvSpPr>
            <a:spLocks noGrp="1"/>
          </p:cNvSpPr>
          <p:nvPr>
            <p:ph type="title"/>
          </p:nvPr>
        </p:nvSpPr>
        <p:spPr>
          <a:noFill/>
          <a:ln>
            <a:noFill/>
          </a:ln>
        </p:spPr>
        <p:txBody>
          <a:bodyPr/>
          <a:lstStyle/>
          <a:p>
            <a:r>
              <a:rPr lang="de-DE"/>
              <a:t>Mastertitelformat bearbeiten</a:t>
            </a:r>
          </a:p>
        </p:txBody>
      </p:sp>
      <p:sp>
        <p:nvSpPr>
          <p:cNvPr id="3" name="Inhaltsplatzhalter 2">
            <a:extLst>
              <a:ext uri="{FF2B5EF4-FFF2-40B4-BE49-F238E27FC236}">
                <a16:creationId xmlns:a16="http://schemas.microsoft.com/office/drawing/2014/main" id="{47621C94-D204-E794-EDCC-C888AC39EECA}"/>
              </a:ext>
            </a:extLst>
          </p:cNvPr>
          <p:cNvSpPr>
            <a:spLocks noGrp="1"/>
          </p:cNvSpPr>
          <p:nvPr>
            <p:ph idx="1"/>
          </p:nvPr>
        </p:nvSpPr>
        <p:spPr/>
        <p:txBody>
          <a:bodyPr/>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a:extLst>
              <a:ext uri="{FF2B5EF4-FFF2-40B4-BE49-F238E27FC236}">
                <a16:creationId xmlns:a16="http://schemas.microsoft.com/office/drawing/2014/main" id="{56482C56-E29F-2232-314B-645BEA5DF124}"/>
              </a:ext>
            </a:extLst>
          </p:cNvPr>
          <p:cNvSpPr>
            <a:spLocks noGrp="1"/>
          </p:cNvSpPr>
          <p:nvPr>
            <p:ph type="dt" sz="half" idx="10"/>
          </p:nvPr>
        </p:nvSpPr>
        <p:spPr/>
        <p:txBody>
          <a:bodyPr/>
          <a:lstStyle/>
          <a:p>
            <a:fld id="{9955D792-168A-4C5A-B1AB-F0E92951094F}" type="datetime1">
              <a:rPr lang="de-DE" smtClean="0"/>
              <a:t>25.06.2026</a:t>
            </a:fld>
            <a:endParaRPr lang="de-DE"/>
          </a:p>
        </p:txBody>
      </p:sp>
      <p:sp>
        <p:nvSpPr>
          <p:cNvPr id="5" name="Fußzeilenplatzhalter 4">
            <a:extLst>
              <a:ext uri="{FF2B5EF4-FFF2-40B4-BE49-F238E27FC236}">
                <a16:creationId xmlns:a16="http://schemas.microsoft.com/office/drawing/2014/main" id="{F664BD74-A5E9-A66D-68EF-DA422EFCC19B}"/>
              </a:ext>
            </a:extLst>
          </p:cNvPr>
          <p:cNvSpPr>
            <a:spLocks noGrp="1"/>
          </p:cNvSpPr>
          <p:nvPr>
            <p:ph type="ftr" sz="quarter" idx="11"/>
          </p:nvPr>
        </p:nvSpPr>
        <p:spPr/>
        <p:txBody>
          <a:bodyPr/>
          <a:lstStyle/>
          <a:p>
            <a:r>
              <a:rPr lang="de-DE"/>
              <a:t>Quellen:</a:t>
            </a:r>
          </a:p>
        </p:txBody>
      </p:sp>
      <p:sp>
        <p:nvSpPr>
          <p:cNvPr id="6" name="Foliennummernplatzhalter 5">
            <a:extLst>
              <a:ext uri="{FF2B5EF4-FFF2-40B4-BE49-F238E27FC236}">
                <a16:creationId xmlns:a16="http://schemas.microsoft.com/office/drawing/2014/main" id="{F10066E5-1275-14B8-1331-48E13D8DBA6A}"/>
              </a:ext>
            </a:extLst>
          </p:cNvPr>
          <p:cNvSpPr>
            <a:spLocks noGrp="1"/>
          </p:cNvSpPr>
          <p:nvPr>
            <p:ph type="sldNum" sz="quarter" idx="12"/>
          </p:nvPr>
        </p:nvSpPr>
        <p:spPr/>
        <p:txBody>
          <a:bodyPr/>
          <a:lstStyle/>
          <a:p>
            <a:fld id="{8F485186-81FB-4581-831C-3F5CDF923CD7}" type="slidenum">
              <a:rPr lang="de-DE" smtClean="0"/>
              <a:t>‹Nr.›</a:t>
            </a:fld>
            <a:endParaRPr lang="de-DE"/>
          </a:p>
        </p:txBody>
      </p:sp>
    </p:spTree>
    <p:extLst>
      <p:ext uri="{BB962C8B-B14F-4D97-AF65-F5344CB8AC3E}">
        <p14:creationId xmlns:p14="http://schemas.microsoft.com/office/powerpoint/2010/main" val="338286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CD81EE-1C90-3540-9444-EC89EE682A9D}"/>
              </a:ext>
            </a:extLst>
          </p:cNvPr>
          <p:cNvSpPr>
            <a:spLocks noGrp="1"/>
          </p:cNvSpPr>
          <p:nvPr>
            <p:ph type="title"/>
          </p:nvPr>
        </p:nvSpPr>
        <p:spPr>
          <a:xfrm>
            <a:off x="831850" y="1709738"/>
            <a:ext cx="10515600" cy="2852737"/>
          </a:xfrm>
        </p:spPr>
        <p:txBody>
          <a:bodyPr anchor="b"/>
          <a:lstStyle>
            <a:lvl1pPr>
              <a:defRPr sz="6000"/>
            </a:lvl1pPr>
          </a:lstStyle>
          <a:p>
            <a:r>
              <a:rPr lang="de-DE" dirty="0"/>
              <a:t>Mastertitelformat bearbeiten</a:t>
            </a:r>
          </a:p>
        </p:txBody>
      </p:sp>
      <p:sp>
        <p:nvSpPr>
          <p:cNvPr id="3" name="Textplatzhalter 2">
            <a:extLst>
              <a:ext uri="{FF2B5EF4-FFF2-40B4-BE49-F238E27FC236}">
                <a16:creationId xmlns:a16="http://schemas.microsoft.com/office/drawing/2014/main" id="{DF9F5A67-B6D9-DD1B-CCF4-CC5A307B43A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61F08E0-7385-53C5-D6D6-BC7711502279}"/>
              </a:ext>
            </a:extLst>
          </p:cNvPr>
          <p:cNvSpPr>
            <a:spLocks noGrp="1"/>
          </p:cNvSpPr>
          <p:nvPr>
            <p:ph type="dt" sz="half" idx="10"/>
          </p:nvPr>
        </p:nvSpPr>
        <p:spPr/>
        <p:txBody>
          <a:bodyPr/>
          <a:lstStyle/>
          <a:p>
            <a:fld id="{B15259A9-8294-4390-9BB9-9BAA9A214A55}" type="datetime1">
              <a:rPr lang="de-DE" smtClean="0"/>
              <a:t>25.06.2026</a:t>
            </a:fld>
            <a:endParaRPr lang="de-DE"/>
          </a:p>
        </p:txBody>
      </p:sp>
      <p:sp>
        <p:nvSpPr>
          <p:cNvPr id="5" name="Fußzeilenplatzhalter 4">
            <a:extLst>
              <a:ext uri="{FF2B5EF4-FFF2-40B4-BE49-F238E27FC236}">
                <a16:creationId xmlns:a16="http://schemas.microsoft.com/office/drawing/2014/main" id="{E789905E-4392-08F8-F6C5-ECB3DA205336}"/>
              </a:ext>
            </a:extLst>
          </p:cNvPr>
          <p:cNvSpPr>
            <a:spLocks noGrp="1"/>
          </p:cNvSpPr>
          <p:nvPr>
            <p:ph type="ftr" sz="quarter" idx="11"/>
          </p:nvPr>
        </p:nvSpPr>
        <p:spPr/>
        <p:txBody>
          <a:bodyPr/>
          <a:lstStyle/>
          <a:p>
            <a:r>
              <a:rPr lang="de-DE"/>
              <a:t>Quellen:</a:t>
            </a:r>
          </a:p>
        </p:txBody>
      </p:sp>
      <p:sp>
        <p:nvSpPr>
          <p:cNvPr id="6" name="Foliennummernplatzhalter 5">
            <a:extLst>
              <a:ext uri="{FF2B5EF4-FFF2-40B4-BE49-F238E27FC236}">
                <a16:creationId xmlns:a16="http://schemas.microsoft.com/office/drawing/2014/main" id="{A415D7E2-8C23-CEEB-E2E5-32168100CB8C}"/>
              </a:ext>
            </a:extLst>
          </p:cNvPr>
          <p:cNvSpPr>
            <a:spLocks noGrp="1"/>
          </p:cNvSpPr>
          <p:nvPr>
            <p:ph type="sldNum" sz="quarter" idx="12"/>
          </p:nvPr>
        </p:nvSpPr>
        <p:spPr/>
        <p:txBody>
          <a:bodyPr/>
          <a:lstStyle/>
          <a:p>
            <a:fld id="{8F485186-81FB-4581-831C-3F5CDF923CD7}" type="slidenum">
              <a:rPr lang="de-DE" smtClean="0"/>
              <a:t>‹Nr.›</a:t>
            </a:fld>
            <a:endParaRPr lang="de-DE"/>
          </a:p>
        </p:txBody>
      </p:sp>
      <p:sp>
        <p:nvSpPr>
          <p:cNvPr id="8" name="Textfeld 7">
            <a:extLst>
              <a:ext uri="{FF2B5EF4-FFF2-40B4-BE49-F238E27FC236}">
                <a16:creationId xmlns:a16="http://schemas.microsoft.com/office/drawing/2014/main" id="{4739A2D3-33CE-2E6C-A1E2-5C06DE2FB418}"/>
              </a:ext>
            </a:extLst>
          </p:cNvPr>
          <p:cNvSpPr txBox="1"/>
          <p:nvPr userDrawn="1"/>
        </p:nvSpPr>
        <p:spPr>
          <a:xfrm>
            <a:off x="3068707" y="3239364"/>
            <a:ext cx="6137412" cy="369332"/>
          </a:xfrm>
          <a:prstGeom prst="rect">
            <a:avLst/>
          </a:prstGeom>
          <a:noFill/>
        </p:spPr>
        <p:txBody>
          <a:bodyPr wrap="square">
            <a:spAutoFit/>
          </a:bodyPr>
          <a:lstStyle/>
          <a:p>
            <a:r>
              <a:rPr lang="de-DE" dirty="0"/>
              <a:t>© M-POHL</a:t>
            </a:r>
          </a:p>
        </p:txBody>
      </p:sp>
    </p:spTree>
    <p:extLst>
      <p:ext uri="{BB962C8B-B14F-4D97-AF65-F5344CB8AC3E}">
        <p14:creationId xmlns:p14="http://schemas.microsoft.com/office/powerpoint/2010/main" val="25040283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E265ABD-6E3E-CC6E-2861-F4E141247773}"/>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05436AED-E6FD-F828-6A23-30F63FBD11DE}"/>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54685A3C-528D-A691-E350-BC71F3B612FC}"/>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D3342F34-84D3-3D7C-EFE9-2B86CEA4FE07}"/>
              </a:ext>
            </a:extLst>
          </p:cNvPr>
          <p:cNvSpPr>
            <a:spLocks noGrp="1"/>
          </p:cNvSpPr>
          <p:nvPr>
            <p:ph type="dt" sz="half" idx="10"/>
          </p:nvPr>
        </p:nvSpPr>
        <p:spPr/>
        <p:txBody>
          <a:bodyPr/>
          <a:lstStyle/>
          <a:p>
            <a:fld id="{D80EB335-972A-4033-9ECA-16837B586CD3}" type="datetime1">
              <a:rPr lang="de-DE" smtClean="0"/>
              <a:t>25.06.2026</a:t>
            </a:fld>
            <a:endParaRPr lang="de-DE"/>
          </a:p>
        </p:txBody>
      </p:sp>
      <p:sp>
        <p:nvSpPr>
          <p:cNvPr id="6" name="Fußzeilenplatzhalter 5">
            <a:extLst>
              <a:ext uri="{FF2B5EF4-FFF2-40B4-BE49-F238E27FC236}">
                <a16:creationId xmlns:a16="http://schemas.microsoft.com/office/drawing/2014/main" id="{5A0CE3A1-9B36-9172-9E98-BBF0C2ED6505}"/>
              </a:ext>
            </a:extLst>
          </p:cNvPr>
          <p:cNvSpPr>
            <a:spLocks noGrp="1"/>
          </p:cNvSpPr>
          <p:nvPr>
            <p:ph type="ftr" sz="quarter" idx="11"/>
          </p:nvPr>
        </p:nvSpPr>
        <p:spPr/>
        <p:txBody>
          <a:bodyPr/>
          <a:lstStyle/>
          <a:p>
            <a:r>
              <a:rPr lang="de-DE"/>
              <a:t>Quellen:</a:t>
            </a:r>
          </a:p>
        </p:txBody>
      </p:sp>
      <p:sp>
        <p:nvSpPr>
          <p:cNvPr id="7" name="Foliennummernplatzhalter 6">
            <a:extLst>
              <a:ext uri="{FF2B5EF4-FFF2-40B4-BE49-F238E27FC236}">
                <a16:creationId xmlns:a16="http://schemas.microsoft.com/office/drawing/2014/main" id="{A532EA11-9448-C9BA-7CEC-0C1F17078079}"/>
              </a:ext>
            </a:extLst>
          </p:cNvPr>
          <p:cNvSpPr>
            <a:spLocks noGrp="1"/>
          </p:cNvSpPr>
          <p:nvPr>
            <p:ph type="sldNum" sz="quarter" idx="12"/>
          </p:nvPr>
        </p:nvSpPr>
        <p:spPr/>
        <p:txBody>
          <a:bodyPr/>
          <a:lstStyle/>
          <a:p>
            <a:fld id="{8F485186-81FB-4581-831C-3F5CDF923CD7}" type="slidenum">
              <a:rPr lang="de-DE" smtClean="0"/>
              <a:t>‹Nr.›</a:t>
            </a:fld>
            <a:endParaRPr lang="de-DE"/>
          </a:p>
        </p:txBody>
      </p:sp>
    </p:spTree>
    <p:extLst>
      <p:ext uri="{BB962C8B-B14F-4D97-AF65-F5344CB8AC3E}">
        <p14:creationId xmlns:p14="http://schemas.microsoft.com/office/powerpoint/2010/main" val="3872172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F68681-817B-6D05-0309-0123E9AE3FC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08B395FA-55A2-7E78-2321-9E0E5E0360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6A62C75A-96E8-653D-B074-6590D93491E7}"/>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23AF3001-B495-5BD1-EF11-A8B45D00622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5013A645-2FAD-CCC8-80D3-16D52D119308}"/>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870FD85E-F7C2-2CBF-931F-37BCBBF8F820}"/>
              </a:ext>
            </a:extLst>
          </p:cNvPr>
          <p:cNvSpPr>
            <a:spLocks noGrp="1"/>
          </p:cNvSpPr>
          <p:nvPr>
            <p:ph type="dt" sz="half" idx="10"/>
          </p:nvPr>
        </p:nvSpPr>
        <p:spPr/>
        <p:txBody>
          <a:bodyPr/>
          <a:lstStyle/>
          <a:p>
            <a:fld id="{74C5754C-13D4-4073-88BB-280B4D7ECECD}" type="datetime1">
              <a:rPr lang="de-DE" smtClean="0"/>
              <a:t>25.06.2026</a:t>
            </a:fld>
            <a:endParaRPr lang="de-DE"/>
          </a:p>
        </p:txBody>
      </p:sp>
      <p:sp>
        <p:nvSpPr>
          <p:cNvPr id="8" name="Fußzeilenplatzhalter 7">
            <a:extLst>
              <a:ext uri="{FF2B5EF4-FFF2-40B4-BE49-F238E27FC236}">
                <a16:creationId xmlns:a16="http://schemas.microsoft.com/office/drawing/2014/main" id="{E29AE541-600F-8046-761B-B94BAE10BD8B}"/>
              </a:ext>
            </a:extLst>
          </p:cNvPr>
          <p:cNvSpPr>
            <a:spLocks noGrp="1"/>
          </p:cNvSpPr>
          <p:nvPr>
            <p:ph type="ftr" sz="quarter" idx="11"/>
          </p:nvPr>
        </p:nvSpPr>
        <p:spPr/>
        <p:txBody>
          <a:bodyPr/>
          <a:lstStyle/>
          <a:p>
            <a:r>
              <a:rPr lang="de-DE"/>
              <a:t>Quellen:</a:t>
            </a:r>
          </a:p>
        </p:txBody>
      </p:sp>
      <p:sp>
        <p:nvSpPr>
          <p:cNvPr id="9" name="Foliennummernplatzhalter 8">
            <a:extLst>
              <a:ext uri="{FF2B5EF4-FFF2-40B4-BE49-F238E27FC236}">
                <a16:creationId xmlns:a16="http://schemas.microsoft.com/office/drawing/2014/main" id="{F501EDA8-5AF6-20EA-80A4-53281AF5269C}"/>
              </a:ext>
            </a:extLst>
          </p:cNvPr>
          <p:cNvSpPr>
            <a:spLocks noGrp="1"/>
          </p:cNvSpPr>
          <p:nvPr>
            <p:ph type="sldNum" sz="quarter" idx="12"/>
          </p:nvPr>
        </p:nvSpPr>
        <p:spPr/>
        <p:txBody>
          <a:bodyPr/>
          <a:lstStyle/>
          <a:p>
            <a:fld id="{8F485186-81FB-4581-831C-3F5CDF923CD7}" type="slidenum">
              <a:rPr lang="de-DE" smtClean="0"/>
              <a:t>‹Nr.›</a:t>
            </a:fld>
            <a:endParaRPr lang="de-DE"/>
          </a:p>
        </p:txBody>
      </p:sp>
    </p:spTree>
    <p:extLst>
      <p:ext uri="{BB962C8B-B14F-4D97-AF65-F5344CB8AC3E}">
        <p14:creationId xmlns:p14="http://schemas.microsoft.com/office/powerpoint/2010/main" val="41249820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03231E-8BB5-85B9-1E63-43B2C917A461}"/>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43A6E2E4-D553-CE98-AB3E-B08A0581F8EB}"/>
              </a:ext>
            </a:extLst>
          </p:cNvPr>
          <p:cNvSpPr>
            <a:spLocks noGrp="1"/>
          </p:cNvSpPr>
          <p:nvPr>
            <p:ph type="dt" sz="half" idx="10"/>
          </p:nvPr>
        </p:nvSpPr>
        <p:spPr/>
        <p:txBody>
          <a:bodyPr/>
          <a:lstStyle/>
          <a:p>
            <a:fld id="{E9F1A98F-BE06-4914-810A-8AE1F1BD47A4}" type="datetime1">
              <a:rPr lang="de-DE" smtClean="0"/>
              <a:t>25.06.2026</a:t>
            </a:fld>
            <a:endParaRPr lang="de-DE"/>
          </a:p>
        </p:txBody>
      </p:sp>
      <p:sp>
        <p:nvSpPr>
          <p:cNvPr id="4" name="Fußzeilenplatzhalter 3">
            <a:extLst>
              <a:ext uri="{FF2B5EF4-FFF2-40B4-BE49-F238E27FC236}">
                <a16:creationId xmlns:a16="http://schemas.microsoft.com/office/drawing/2014/main" id="{FBCED91C-7D6D-3FFE-A02A-F6C8DE285295}"/>
              </a:ext>
            </a:extLst>
          </p:cNvPr>
          <p:cNvSpPr>
            <a:spLocks noGrp="1"/>
          </p:cNvSpPr>
          <p:nvPr>
            <p:ph type="ftr" sz="quarter" idx="11"/>
          </p:nvPr>
        </p:nvSpPr>
        <p:spPr/>
        <p:txBody>
          <a:bodyPr/>
          <a:lstStyle/>
          <a:p>
            <a:r>
              <a:rPr lang="de-DE"/>
              <a:t>Quellen:</a:t>
            </a:r>
          </a:p>
        </p:txBody>
      </p:sp>
      <p:sp>
        <p:nvSpPr>
          <p:cNvPr id="5" name="Foliennummernplatzhalter 4">
            <a:extLst>
              <a:ext uri="{FF2B5EF4-FFF2-40B4-BE49-F238E27FC236}">
                <a16:creationId xmlns:a16="http://schemas.microsoft.com/office/drawing/2014/main" id="{5F754881-CC69-2EA7-3D4E-DF4F5BACF844}"/>
              </a:ext>
            </a:extLst>
          </p:cNvPr>
          <p:cNvSpPr>
            <a:spLocks noGrp="1"/>
          </p:cNvSpPr>
          <p:nvPr>
            <p:ph type="sldNum" sz="quarter" idx="12"/>
          </p:nvPr>
        </p:nvSpPr>
        <p:spPr/>
        <p:txBody>
          <a:bodyPr/>
          <a:lstStyle/>
          <a:p>
            <a:fld id="{8F485186-81FB-4581-831C-3F5CDF923CD7}" type="slidenum">
              <a:rPr lang="de-DE" smtClean="0"/>
              <a:t>‹Nr.›</a:t>
            </a:fld>
            <a:endParaRPr lang="de-DE"/>
          </a:p>
        </p:txBody>
      </p:sp>
    </p:spTree>
    <p:extLst>
      <p:ext uri="{BB962C8B-B14F-4D97-AF65-F5344CB8AC3E}">
        <p14:creationId xmlns:p14="http://schemas.microsoft.com/office/powerpoint/2010/main" val="849715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EBE62400-B638-A09F-4678-D17CAEC05D23}"/>
              </a:ext>
            </a:extLst>
          </p:cNvPr>
          <p:cNvSpPr>
            <a:spLocks noGrp="1"/>
          </p:cNvSpPr>
          <p:nvPr>
            <p:ph type="dt" sz="half" idx="10"/>
          </p:nvPr>
        </p:nvSpPr>
        <p:spPr/>
        <p:txBody>
          <a:bodyPr/>
          <a:lstStyle/>
          <a:p>
            <a:fld id="{9C2C332A-CD6A-4258-849E-EDD85F15450D}" type="datetime1">
              <a:rPr lang="de-DE" smtClean="0"/>
              <a:t>25.06.2026</a:t>
            </a:fld>
            <a:endParaRPr lang="de-DE"/>
          </a:p>
        </p:txBody>
      </p:sp>
      <p:sp>
        <p:nvSpPr>
          <p:cNvPr id="3" name="Fußzeilenplatzhalter 2">
            <a:extLst>
              <a:ext uri="{FF2B5EF4-FFF2-40B4-BE49-F238E27FC236}">
                <a16:creationId xmlns:a16="http://schemas.microsoft.com/office/drawing/2014/main" id="{C4A877B8-74B9-F92E-289F-ECC25C156A4F}"/>
              </a:ext>
            </a:extLst>
          </p:cNvPr>
          <p:cNvSpPr>
            <a:spLocks noGrp="1"/>
          </p:cNvSpPr>
          <p:nvPr>
            <p:ph type="ftr" sz="quarter" idx="11"/>
          </p:nvPr>
        </p:nvSpPr>
        <p:spPr/>
        <p:txBody>
          <a:bodyPr/>
          <a:lstStyle/>
          <a:p>
            <a:r>
              <a:rPr lang="de-DE"/>
              <a:t>Quellen:</a:t>
            </a:r>
          </a:p>
        </p:txBody>
      </p:sp>
      <p:sp>
        <p:nvSpPr>
          <p:cNvPr id="4" name="Foliennummernplatzhalter 3">
            <a:extLst>
              <a:ext uri="{FF2B5EF4-FFF2-40B4-BE49-F238E27FC236}">
                <a16:creationId xmlns:a16="http://schemas.microsoft.com/office/drawing/2014/main" id="{1D692F32-4935-B9BC-F256-7A23D3EA70DF}"/>
              </a:ext>
            </a:extLst>
          </p:cNvPr>
          <p:cNvSpPr>
            <a:spLocks noGrp="1"/>
          </p:cNvSpPr>
          <p:nvPr>
            <p:ph type="sldNum" sz="quarter" idx="12"/>
          </p:nvPr>
        </p:nvSpPr>
        <p:spPr/>
        <p:txBody>
          <a:bodyPr/>
          <a:lstStyle/>
          <a:p>
            <a:fld id="{8F485186-81FB-4581-831C-3F5CDF923CD7}" type="slidenum">
              <a:rPr lang="de-DE" smtClean="0"/>
              <a:t>‹Nr.›</a:t>
            </a:fld>
            <a:endParaRPr lang="de-DE"/>
          </a:p>
        </p:txBody>
      </p:sp>
      <p:sp>
        <p:nvSpPr>
          <p:cNvPr id="5" name="Textfeld 4">
            <a:extLst>
              <a:ext uri="{FF2B5EF4-FFF2-40B4-BE49-F238E27FC236}">
                <a16:creationId xmlns:a16="http://schemas.microsoft.com/office/drawing/2014/main" id="{357A484F-B2ED-F494-B8DF-67EE05F0C3DA}"/>
              </a:ext>
            </a:extLst>
          </p:cNvPr>
          <p:cNvSpPr txBox="1"/>
          <p:nvPr userDrawn="1"/>
        </p:nvSpPr>
        <p:spPr>
          <a:xfrm>
            <a:off x="5681662" y="2967037"/>
            <a:ext cx="914400" cy="914400"/>
          </a:xfrm>
          <a:prstGeom prst="rect">
            <a:avLst/>
          </a:prstGeom>
          <a:noFill/>
        </p:spPr>
        <p:txBody>
          <a:bodyPr wrap="square" rtlCol="0">
            <a:spAutoFit/>
          </a:bodyPr>
          <a:lstStyle/>
          <a:p>
            <a:endParaRPr lang="de-DE" dirty="0"/>
          </a:p>
        </p:txBody>
      </p:sp>
    </p:spTree>
    <p:extLst>
      <p:ext uri="{BB962C8B-B14F-4D97-AF65-F5344CB8AC3E}">
        <p14:creationId xmlns:p14="http://schemas.microsoft.com/office/powerpoint/2010/main" val="733352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C807A97-119E-33F2-FFEE-3C125ED3B925}"/>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1D3C9674-FFA1-329F-3C2D-BE1BE04229A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7613EEC8-7DE2-AF1C-043C-BBC0A41E6F0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F113319E-C3EB-A73D-8224-C78641DA08E4}"/>
              </a:ext>
            </a:extLst>
          </p:cNvPr>
          <p:cNvSpPr>
            <a:spLocks noGrp="1"/>
          </p:cNvSpPr>
          <p:nvPr>
            <p:ph type="dt" sz="half" idx="10"/>
          </p:nvPr>
        </p:nvSpPr>
        <p:spPr/>
        <p:txBody>
          <a:bodyPr/>
          <a:lstStyle/>
          <a:p>
            <a:fld id="{FB0BC719-2711-4055-9E88-BF06B20949DD}" type="datetime1">
              <a:rPr lang="de-DE" smtClean="0"/>
              <a:t>25.06.2026</a:t>
            </a:fld>
            <a:endParaRPr lang="de-DE"/>
          </a:p>
        </p:txBody>
      </p:sp>
      <p:sp>
        <p:nvSpPr>
          <p:cNvPr id="6" name="Fußzeilenplatzhalter 5">
            <a:extLst>
              <a:ext uri="{FF2B5EF4-FFF2-40B4-BE49-F238E27FC236}">
                <a16:creationId xmlns:a16="http://schemas.microsoft.com/office/drawing/2014/main" id="{7790A11D-3F13-F83B-FDB3-5F7929D372F9}"/>
              </a:ext>
            </a:extLst>
          </p:cNvPr>
          <p:cNvSpPr>
            <a:spLocks noGrp="1"/>
          </p:cNvSpPr>
          <p:nvPr>
            <p:ph type="ftr" sz="quarter" idx="11"/>
          </p:nvPr>
        </p:nvSpPr>
        <p:spPr/>
        <p:txBody>
          <a:bodyPr/>
          <a:lstStyle/>
          <a:p>
            <a:r>
              <a:rPr lang="de-DE"/>
              <a:t>Quellen:</a:t>
            </a:r>
          </a:p>
        </p:txBody>
      </p:sp>
      <p:sp>
        <p:nvSpPr>
          <p:cNvPr id="7" name="Foliennummernplatzhalter 6">
            <a:extLst>
              <a:ext uri="{FF2B5EF4-FFF2-40B4-BE49-F238E27FC236}">
                <a16:creationId xmlns:a16="http://schemas.microsoft.com/office/drawing/2014/main" id="{CA7C7CA8-41AA-7716-4687-6169041E3038}"/>
              </a:ext>
            </a:extLst>
          </p:cNvPr>
          <p:cNvSpPr>
            <a:spLocks noGrp="1"/>
          </p:cNvSpPr>
          <p:nvPr>
            <p:ph type="sldNum" sz="quarter" idx="12"/>
          </p:nvPr>
        </p:nvSpPr>
        <p:spPr/>
        <p:txBody>
          <a:bodyPr/>
          <a:lstStyle/>
          <a:p>
            <a:fld id="{8F485186-81FB-4581-831C-3F5CDF923CD7}" type="slidenum">
              <a:rPr lang="de-DE" smtClean="0"/>
              <a:t>‹Nr.›</a:t>
            </a:fld>
            <a:endParaRPr lang="de-DE"/>
          </a:p>
        </p:txBody>
      </p:sp>
    </p:spTree>
    <p:extLst>
      <p:ext uri="{BB962C8B-B14F-4D97-AF65-F5344CB8AC3E}">
        <p14:creationId xmlns:p14="http://schemas.microsoft.com/office/powerpoint/2010/main" val="35073902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59F2DD-20BF-322C-39D1-4642BB8DCDFD}"/>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23DA412F-29C7-2A06-2E22-8571F31F46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F35360CE-8925-41EB-487A-EAE8195E29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B3B19545-21E5-D95B-A1B6-771A4CA8265C}"/>
              </a:ext>
            </a:extLst>
          </p:cNvPr>
          <p:cNvSpPr>
            <a:spLocks noGrp="1"/>
          </p:cNvSpPr>
          <p:nvPr>
            <p:ph type="dt" sz="half" idx="10"/>
          </p:nvPr>
        </p:nvSpPr>
        <p:spPr/>
        <p:txBody>
          <a:bodyPr/>
          <a:lstStyle/>
          <a:p>
            <a:fld id="{7F6E317C-72A1-4A3E-923A-FC381FB09AD1}" type="datetime1">
              <a:rPr lang="de-DE" smtClean="0"/>
              <a:t>25.06.2026</a:t>
            </a:fld>
            <a:endParaRPr lang="de-DE"/>
          </a:p>
        </p:txBody>
      </p:sp>
      <p:sp>
        <p:nvSpPr>
          <p:cNvPr id="6" name="Fußzeilenplatzhalter 5">
            <a:extLst>
              <a:ext uri="{FF2B5EF4-FFF2-40B4-BE49-F238E27FC236}">
                <a16:creationId xmlns:a16="http://schemas.microsoft.com/office/drawing/2014/main" id="{21FDC44E-BB80-E481-D579-FC116C6DCDFD}"/>
              </a:ext>
            </a:extLst>
          </p:cNvPr>
          <p:cNvSpPr>
            <a:spLocks noGrp="1"/>
          </p:cNvSpPr>
          <p:nvPr>
            <p:ph type="ftr" sz="quarter" idx="11"/>
          </p:nvPr>
        </p:nvSpPr>
        <p:spPr/>
        <p:txBody>
          <a:bodyPr/>
          <a:lstStyle/>
          <a:p>
            <a:r>
              <a:rPr lang="de-DE"/>
              <a:t>Quellen:</a:t>
            </a:r>
          </a:p>
        </p:txBody>
      </p:sp>
      <p:sp>
        <p:nvSpPr>
          <p:cNvPr id="7" name="Foliennummernplatzhalter 6">
            <a:extLst>
              <a:ext uri="{FF2B5EF4-FFF2-40B4-BE49-F238E27FC236}">
                <a16:creationId xmlns:a16="http://schemas.microsoft.com/office/drawing/2014/main" id="{76B4C04B-C03F-62A0-C30A-EDC8B02D139C}"/>
              </a:ext>
            </a:extLst>
          </p:cNvPr>
          <p:cNvSpPr>
            <a:spLocks noGrp="1"/>
          </p:cNvSpPr>
          <p:nvPr>
            <p:ph type="sldNum" sz="quarter" idx="12"/>
          </p:nvPr>
        </p:nvSpPr>
        <p:spPr/>
        <p:txBody>
          <a:bodyPr/>
          <a:lstStyle/>
          <a:p>
            <a:fld id="{8F485186-81FB-4581-831C-3F5CDF923CD7}" type="slidenum">
              <a:rPr lang="de-DE" smtClean="0"/>
              <a:t>‹Nr.›</a:t>
            </a:fld>
            <a:endParaRPr lang="de-DE"/>
          </a:p>
        </p:txBody>
      </p:sp>
    </p:spTree>
    <p:extLst>
      <p:ext uri="{BB962C8B-B14F-4D97-AF65-F5344CB8AC3E}">
        <p14:creationId xmlns:p14="http://schemas.microsoft.com/office/powerpoint/2010/main" val="2985985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7194A9C0-43B4-669D-7BB2-6622D6E88F5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7A715CAD-3C08-34E0-2F96-392698E638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60528E4C-F359-B114-23A5-43B410439FE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6F6A439-08C8-45BF-9EE5-1C90E903480E}" type="datetime1">
              <a:rPr lang="de-DE" smtClean="0"/>
              <a:t>25.06.2026</a:t>
            </a:fld>
            <a:endParaRPr lang="de-DE"/>
          </a:p>
        </p:txBody>
      </p:sp>
      <p:sp>
        <p:nvSpPr>
          <p:cNvPr id="5" name="Fußzeilenplatzhalter 4">
            <a:extLst>
              <a:ext uri="{FF2B5EF4-FFF2-40B4-BE49-F238E27FC236}">
                <a16:creationId xmlns:a16="http://schemas.microsoft.com/office/drawing/2014/main" id="{03F248C0-F356-E469-2B49-4E59C2C809C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de-DE"/>
              <a:t>Quellen:</a:t>
            </a:r>
          </a:p>
        </p:txBody>
      </p:sp>
      <p:sp>
        <p:nvSpPr>
          <p:cNvPr id="6" name="Foliennummernplatzhalter 5">
            <a:extLst>
              <a:ext uri="{FF2B5EF4-FFF2-40B4-BE49-F238E27FC236}">
                <a16:creationId xmlns:a16="http://schemas.microsoft.com/office/drawing/2014/main" id="{B27B73CB-EE54-811E-5A7B-C444D5E39E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F485186-81FB-4581-831C-3F5CDF923CD7}" type="slidenum">
              <a:rPr lang="de-DE" smtClean="0"/>
              <a:t>‹Nr.›</a:t>
            </a:fld>
            <a:endParaRPr lang="de-DE"/>
          </a:p>
        </p:txBody>
      </p:sp>
      <p:sp>
        <p:nvSpPr>
          <p:cNvPr id="7" name="Textfeld 6">
            <a:extLst>
              <a:ext uri="{FF2B5EF4-FFF2-40B4-BE49-F238E27FC236}">
                <a16:creationId xmlns:a16="http://schemas.microsoft.com/office/drawing/2014/main" id="{D9ABCD70-F8FA-14C4-C7F9-CDA279C1D5D1}"/>
              </a:ext>
            </a:extLst>
          </p:cNvPr>
          <p:cNvSpPr txBox="1"/>
          <p:nvPr userDrawn="1"/>
        </p:nvSpPr>
        <p:spPr>
          <a:xfrm>
            <a:off x="11201586" y="4082"/>
            <a:ext cx="1152339" cy="49244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AT" sz="1200" b="0" kern="1200" dirty="0">
                <a:solidFill>
                  <a:schemeClr val="bg1">
                    <a:alpha val="50000"/>
                  </a:schemeClr>
                </a:solidFill>
                <a:effectLst/>
                <a:latin typeface="Segoe UI" panose="020B0502040204020203" pitchFamily="34" charset="0"/>
                <a:ea typeface="+mn-ea"/>
                <a:cs typeface="Segoe UI" panose="020B0502040204020203" pitchFamily="34" charset="0"/>
              </a:rPr>
              <a:t>© M-POHL</a:t>
            </a:r>
            <a:endParaRPr lang="de-DE" sz="1200" b="0" kern="1200" dirty="0">
              <a:solidFill>
                <a:schemeClr val="bg1">
                  <a:alpha val="50000"/>
                </a:schemeClr>
              </a:solidFill>
              <a:effectLst/>
              <a:latin typeface="Segoe UI" panose="020B0502040204020203" pitchFamily="34" charset="0"/>
              <a:ea typeface="+mn-ea"/>
              <a:cs typeface="Segoe UI" panose="020B0502040204020203" pitchFamily="34" charset="0"/>
            </a:endParaRPr>
          </a:p>
          <a:p>
            <a:endParaRPr lang="de-DE" sz="1400" dirty="0">
              <a:solidFill>
                <a:schemeClr val="bg1"/>
              </a:solidFill>
              <a:latin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3077053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8" Type="http://schemas.openxmlformats.org/officeDocument/2006/relationships/image" Target="../media/image23.svg"/><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image" Target="../media/image24.svg"/></Relationships>
</file>

<file path=ppt/slides/_rels/slide11.xml.rels><?xml version="1.0" encoding="UTF-8" standalone="yes"?>
<Relationships xmlns="http://schemas.openxmlformats.org/package/2006/relationships"><Relationship Id="rId3" Type="http://schemas.openxmlformats.org/officeDocument/2006/relationships/image" Target="../media/image24.svg"/><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23.svg"/><Relationship Id="rId4" Type="http://schemas.openxmlformats.org/officeDocument/2006/relationships/image" Target="../media/image25.svg"/></Relationships>
</file>

<file path=ppt/slides/_rels/slide12.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27.svg"/><Relationship Id="rId4" Type="http://schemas.openxmlformats.org/officeDocument/2006/relationships/image" Target="../media/image26.svg"/></Relationships>
</file>

<file path=ppt/slides/_rels/slide13.xml.rels><?xml version="1.0" encoding="UTF-8" standalone="yes"?>
<Relationships xmlns="http://schemas.openxmlformats.org/package/2006/relationships"><Relationship Id="rId3" Type="http://schemas.openxmlformats.org/officeDocument/2006/relationships/image" Target="../media/image28.svg"/><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30.svg"/><Relationship Id="rId4" Type="http://schemas.openxmlformats.org/officeDocument/2006/relationships/image" Target="../media/image29.svg"/></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4.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1.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2.svg"/><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image" Target="../media/image35.svg"/><Relationship Id="rId5" Type="http://schemas.openxmlformats.org/officeDocument/2006/relationships/image" Target="../media/image34.svg"/><Relationship Id="rId4" Type="http://schemas.openxmlformats.org/officeDocument/2006/relationships/image" Target="../media/image33.svg"/></Relationships>
</file>

<file path=ppt/slides/_rels/slide18.xml.rels><?xml version="1.0" encoding="UTF-8" standalone="yes"?>
<Relationships xmlns="http://schemas.openxmlformats.org/package/2006/relationships"><Relationship Id="rId3" Type="http://schemas.openxmlformats.org/officeDocument/2006/relationships/image" Target="../media/image36.svg"/><Relationship Id="rId2" Type="http://schemas.openxmlformats.org/officeDocument/2006/relationships/notesSlide" Target="../notesSlides/notesSlide18.xml"/><Relationship Id="rId1" Type="http://schemas.openxmlformats.org/officeDocument/2006/relationships/slideLayout" Target="../slideLayouts/slideLayout2.xml"/><Relationship Id="rId6" Type="http://schemas.openxmlformats.org/officeDocument/2006/relationships/image" Target="../media/image39.svg"/><Relationship Id="rId5" Type="http://schemas.openxmlformats.org/officeDocument/2006/relationships/image" Target="../media/image38.svg"/><Relationship Id="rId4" Type="http://schemas.openxmlformats.org/officeDocument/2006/relationships/image" Target="../media/image37.svg"/></Relationships>
</file>

<file path=ppt/slides/_rels/slide19.xml.rels><?xml version="1.0" encoding="UTF-8" standalone="yes"?>
<Relationships xmlns="http://schemas.openxmlformats.org/package/2006/relationships"><Relationship Id="rId8" Type="http://schemas.openxmlformats.org/officeDocument/2006/relationships/image" Target="../media/image40.sv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9.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46.svg"/><Relationship Id="rId3" Type="http://schemas.openxmlformats.org/officeDocument/2006/relationships/image" Target="../media/image41.svg"/><Relationship Id="rId7" Type="http://schemas.openxmlformats.org/officeDocument/2006/relationships/image" Target="../media/image45.svg"/><Relationship Id="rId2" Type="http://schemas.openxmlformats.org/officeDocument/2006/relationships/notesSlide" Target="../notesSlides/notesSlide20.xml"/><Relationship Id="rId1" Type="http://schemas.openxmlformats.org/officeDocument/2006/relationships/slideLayout" Target="../slideLayouts/slideLayout12.xml"/><Relationship Id="rId6" Type="http://schemas.openxmlformats.org/officeDocument/2006/relationships/image" Target="../media/image44.svg"/><Relationship Id="rId5" Type="http://schemas.openxmlformats.org/officeDocument/2006/relationships/image" Target="../media/image43.svg"/><Relationship Id="rId4" Type="http://schemas.openxmlformats.org/officeDocument/2006/relationships/image" Target="../media/image42.svg"/><Relationship Id="rId9" Type="http://schemas.openxmlformats.org/officeDocument/2006/relationships/image" Target="../media/image47.svg"/></Relationships>
</file>

<file path=ppt/slides/_rels/slide21.xml.rels><?xml version="1.0" encoding="UTF-8" standalone="yes"?>
<Relationships xmlns="http://schemas.openxmlformats.org/package/2006/relationships"><Relationship Id="rId3" Type="http://schemas.openxmlformats.org/officeDocument/2006/relationships/image" Target="../media/image48.svg"/><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50.svg"/><Relationship Id="rId4" Type="http://schemas.openxmlformats.org/officeDocument/2006/relationships/image" Target="../media/image49.svg"/></Relationships>
</file>

<file path=ppt/slides/_rels/slide22.xml.rels><?xml version="1.0" encoding="UTF-8" standalone="yes"?>
<Relationships xmlns="http://schemas.openxmlformats.org/package/2006/relationships"><Relationship Id="rId3" Type="http://schemas.openxmlformats.org/officeDocument/2006/relationships/hyperlink" Target="https://impact.economist.com/projects/health-inclusivity-index/inclusivity-topics/health-inclusivity-and-economy?topic=health-literacy&amp;part=health-literacy-scenario-analysis"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hyperlink" Target="http://www.biomedcentral.com/1471-2458/1412/1480"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doi.org/10.1186/s13690-021-00648-7"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hyperlink" Target="https://doi.org/10.51952/9781447344520.ch035"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doi.org/10.1186/s12913-021-06604-z" TargetMode="Externa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www.linkedin.com/in/helinor/" TargetMode="External"/><Relationship Id="rId13" Type="http://schemas.openxmlformats.org/officeDocument/2006/relationships/hyperlink" Target="https://healthliteracy.org.uk/" TargetMode="External"/><Relationship Id="rId3" Type="http://schemas.openxmlformats.org/officeDocument/2006/relationships/hyperlink" Target="https://oepgk.at/" TargetMode="External"/><Relationship Id="rId7" Type="http://schemas.openxmlformats.org/officeDocument/2006/relationships/hyperlink" Target="https://www.gezondheidsvaardigheden.nl/" TargetMode="External"/><Relationship Id="rId12" Type="http://schemas.openxmlformats.org/officeDocument/2006/relationships/hyperlink" Target="https://www.allianz-gesundheitskompetenz.ch/de/ueber-die-allianz"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hyperlink" Target="file:///C:\Users\peter.nowak\AppData\Local\Microsoft\Windows\INetCache\Content.Outlook\RPFC56L8\Allianz%20f&#252;r%20Gesundheitskompetenz%20(bundesgesundheitsministerium.de)" TargetMode="External"/><Relationship Id="rId11" Type="http://schemas.openxmlformats.org/officeDocument/2006/relationships/hyperlink" Target="http://www.halsolitteracitet.se/" TargetMode="External"/><Relationship Id="rId5" Type="http://schemas.openxmlformats.org/officeDocument/2006/relationships/hyperlink" Target="https://dhln.org/" TargetMode="External"/><Relationship Id="rId10" Type="http://schemas.openxmlformats.org/officeDocument/2006/relationships/hyperlink" Target="https://www.alfabetizacionsalud.com/" TargetMode="External"/><Relationship Id="rId4" Type="http://schemas.openxmlformats.org/officeDocument/2006/relationships/hyperlink" Target="http://www.uzg.cz/" TargetMode="External"/><Relationship Id="rId9" Type="http://schemas.openxmlformats.org/officeDocument/2006/relationships/hyperlink" Target="https://splsportugal.com/" TargetMode="External"/></Relationships>
</file>

<file path=ppt/slides/_rels/slide26.xml.rels><?xml version="1.0" encoding="UTF-8" standalone="yes"?>
<Relationships xmlns="http://schemas.openxmlformats.org/package/2006/relationships"><Relationship Id="rId8" Type="http://schemas.openxmlformats.org/officeDocument/2006/relationships/hyperlink" Target="https://www.gov.scot/binaries/content/documents/govscot/publications/strategy-plan/2014/06/making-easy/documents/making-easy-health-literacy-action-plan-scotland/making-easy-health-literacy-action-plan-scotland/govscot%3Adocument/00451263.pdf" TargetMode="External"/><Relationship Id="rId3" Type="http://schemas.openxmlformats.org/officeDocument/2006/relationships/hyperlink" Target="https://www.safetyandquality.gov.au/sites/default/files/migrated/Health-Literacy-National-Statement.pdf" TargetMode="External"/><Relationship Id="rId7" Type="http://schemas.openxmlformats.org/officeDocument/2006/relationships/hyperlink" Target="https://academic.oup.com/eurpub/article/30/Supplement_5/ckaa165.1398/5915875?login=false" TargetMode="External"/><Relationship Id="rId12" Type="http://schemas.openxmlformats.org/officeDocument/2006/relationships/hyperlink" Target="https://health.gov/our-work/national-health-initiatives/health-literacy/national-action-plan-improve-health-literacy"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hyperlink" Target="https://www.regjeringen.no/contentassets/97bb7d5c2dbf46be91c9df38a4c94183/strategi-helsekompetanse-uu.pdf" TargetMode="External"/><Relationship Id="rId11" Type="http://schemas.openxmlformats.org/officeDocument/2006/relationships/hyperlink" Target="https://www.coe.int/en/web/bioethics/health-literacy-policy-mobilisation-and-capacity-building#{%22com_liferay_asset_publisher_web_portlet_HighestRatedAssetsPortlet_INSTANCE_q3pigRVfFE9M%22:[4]}" TargetMode="External"/><Relationship Id="rId5" Type="http://schemas.openxmlformats.org/officeDocument/2006/relationships/hyperlink" Target="https://www.nala.ie/publications/nala-strategic-plan-2007-2010/" TargetMode="External"/><Relationship Id="rId10" Type="http://schemas.openxmlformats.org/officeDocument/2006/relationships/hyperlink" Target="https://www.gov.si/assets/ministrstva/MZ/DOKUMENTI/DJZ-Preventiva-in-skrb-za-zdravje/zdravstvena-pismenost/National-Health-Literacy-Strategy-2025-2035.pdf" TargetMode="External"/><Relationship Id="rId4" Type="http://schemas.openxmlformats.org/officeDocument/2006/relationships/hyperlink" Target="https://aok-bv.de/imperia/md/aokbv/gesundheitskompetenz/nag_broschuere_web_020218_englisch.pdf" TargetMode="External"/><Relationship Id="rId9" Type="http://schemas.openxmlformats.org/officeDocument/2006/relationships/hyperlink" Target="https://www.gov.scot/publications/making-easier-health-literacy-action-plan-scotland-2017-2025/" TargetMode="External"/></Relationships>
</file>

<file path=ppt/slides/_rels/slide2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7.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7.svg"/></Relationships>
</file>

<file path=ppt/slides/_rels/slide5.xml.rels><?xml version="1.0" encoding="UTF-8" standalone="yes"?>
<Relationships xmlns="http://schemas.openxmlformats.org/package/2006/relationships"><Relationship Id="rId8" Type="http://schemas.openxmlformats.org/officeDocument/2006/relationships/image" Target="../media/image12.svg"/><Relationship Id="rId3" Type="http://schemas.openxmlformats.org/officeDocument/2006/relationships/image" Target="../media/image8.png"/><Relationship Id="rId7" Type="http://schemas.openxmlformats.org/officeDocument/2006/relationships/image" Target="../media/image11.svg"/><Relationship Id="rId2" Type="http://schemas.openxmlformats.org/officeDocument/2006/relationships/notesSlide" Target="../notesSlides/notesSlide5.xml"/><Relationship Id="rId1" Type="http://schemas.openxmlformats.org/officeDocument/2006/relationships/slideLayout" Target="../slideLayouts/slideLayout6.xml"/><Relationship Id="rId6" Type="http://schemas.openxmlformats.org/officeDocument/2006/relationships/image" Target="../media/image10.svg"/><Relationship Id="rId5" Type="http://schemas.openxmlformats.org/officeDocument/2006/relationships/image" Target="../media/image9.png"/><Relationship Id="rId4" Type="http://schemas.openxmlformats.org/officeDocument/2006/relationships/image" Target="../media/image5.png"/><Relationship Id="rId9" Type="http://schemas.openxmlformats.org/officeDocument/2006/relationships/image" Target="../media/image13.svg"/></Relationships>
</file>

<file path=ppt/slides/_rels/slide6.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17.svg"/><Relationship Id="rId5" Type="http://schemas.openxmlformats.org/officeDocument/2006/relationships/image" Target="../media/image16.svg"/><Relationship Id="rId4" Type="http://schemas.openxmlformats.org/officeDocument/2006/relationships/image" Target="../media/image15.sv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8.sv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1.svg"/><Relationship Id="rId5" Type="http://schemas.openxmlformats.org/officeDocument/2006/relationships/image" Target="../media/image20.svg"/><Relationship Id="rId4" Type="http://schemas.openxmlformats.org/officeDocument/2006/relationships/image" Target="../media/image19.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9" name="Rechteck: abgerundete Ecken 8">
            <a:extLst>
              <a:ext uri="{FF2B5EF4-FFF2-40B4-BE49-F238E27FC236}">
                <a16:creationId xmlns:a16="http://schemas.microsoft.com/office/drawing/2014/main" id="{D19397AE-8E0D-9133-8CA9-BC0ED1DFEFC0}"/>
              </a:ext>
            </a:extLst>
          </p:cNvPr>
          <p:cNvSpPr/>
          <p:nvPr/>
        </p:nvSpPr>
        <p:spPr>
          <a:xfrm rot="19053688">
            <a:off x="8791526" y="-1558451"/>
            <a:ext cx="1316629" cy="2038346"/>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5" name="Rechteck: abgerundete Ecken 4">
            <a:extLst>
              <a:ext uri="{FF2B5EF4-FFF2-40B4-BE49-F238E27FC236}">
                <a16:creationId xmlns:a16="http://schemas.microsoft.com/office/drawing/2014/main" id="{58993676-F651-C243-3683-3459242C55CF}"/>
              </a:ext>
            </a:extLst>
          </p:cNvPr>
          <p:cNvSpPr/>
          <p:nvPr/>
        </p:nvSpPr>
        <p:spPr>
          <a:xfrm rot="19053688">
            <a:off x="9734549" y="-152043"/>
            <a:ext cx="3076575" cy="203834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4" name="Rectangle 1">
            <a:extLst>
              <a:ext uri="{FF2B5EF4-FFF2-40B4-BE49-F238E27FC236}">
                <a16:creationId xmlns:a16="http://schemas.microsoft.com/office/drawing/2014/main" id="{ADEAC1BD-1924-7402-B4C1-4732E8BF10EA}"/>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noProof="1"/>
          </a:p>
        </p:txBody>
      </p:sp>
      <p:sp>
        <p:nvSpPr>
          <p:cNvPr id="6" name="Rechteck: abgerundete Ecken 5">
            <a:extLst>
              <a:ext uri="{FF2B5EF4-FFF2-40B4-BE49-F238E27FC236}">
                <a16:creationId xmlns:a16="http://schemas.microsoft.com/office/drawing/2014/main" id="{BB0CB9C2-92C5-5C6C-72A5-7B96AF926D75}"/>
              </a:ext>
            </a:extLst>
          </p:cNvPr>
          <p:cNvSpPr/>
          <p:nvPr/>
        </p:nvSpPr>
        <p:spPr>
          <a:xfrm rot="2775842">
            <a:off x="9463488" y="4051415"/>
            <a:ext cx="4020274" cy="2089650"/>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7" name="Rechteck: abgerundete Ecken 6">
            <a:extLst>
              <a:ext uri="{FF2B5EF4-FFF2-40B4-BE49-F238E27FC236}">
                <a16:creationId xmlns:a16="http://schemas.microsoft.com/office/drawing/2014/main" id="{830D718B-3977-C51B-C8A4-640596511882}"/>
              </a:ext>
            </a:extLst>
          </p:cNvPr>
          <p:cNvSpPr/>
          <p:nvPr/>
        </p:nvSpPr>
        <p:spPr>
          <a:xfrm rot="2775842">
            <a:off x="11373086" y="1840303"/>
            <a:ext cx="2211139" cy="2089650"/>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8" name="Rechteck: abgerundete Ecken 7">
            <a:extLst>
              <a:ext uri="{FF2B5EF4-FFF2-40B4-BE49-F238E27FC236}">
                <a16:creationId xmlns:a16="http://schemas.microsoft.com/office/drawing/2014/main" id="{2FDEE0A7-A7B4-24A4-B2CD-701B9FDEB3D8}"/>
              </a:ext>
            </a:extLst>
          </p:cNvPr>
          <p:cNvSpPr/>
          <p:nvPr/>
        </p:nvSpPr>
        <p:spPr>
          <a:xfrm rot="2775842">
            <a:off x="8771817" y="6539702"/>
            <a:ext cx="3703195" cy="2089650"/>
          </a:xfrm>
          <a:prstGeom prst="roundRect">
            <a:avLst/>
          </a:prstGeom>
          <a:solidFill>
            <a:schemeClr val="bg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10" name="Textfeld 9">
            <a:extLst>
              <a:ext uri="{FF2B5EF4-FFF2-40B4-BE49-F238E27FC236}">
                <a16:creationId xmlns:a16="http://schemas.microsoft.com/office/drawing/2014/main" id="{320711D5-CF9C-1322-F5F2-2A4ECD9B2490}"/>
              </a:ext>
            </a:extLst>
          </p:cNvPr>
          <p:cNvSpPr txBox="1"/>
          <p:nvPr/>
        </p:nvSpPr>
        <p:spPr>
          <a:xfrm>
            <a:off x="310795" y="884606"/>
            <a:ext cx="7541830" cy="4524315"/>
          </a:xfrm>
          <a:prstGeom prst="rect">
            <a:avLst/>
          </a:prstGeom>
          <a:noFill/>
        </p:spPr>
        <p:txBody>
          <a:bodyPr wrap="square" rtlCol="0">
            <a:spAutoFit/>
          </a:bodyPr>
          <a:lstStyle/>
          <a:p>
            <a:r>
              <a:rPr lang="de-DE" sz="7200" noProof="1">
                <a:solidFill>
                  <a:schemeClr val="bg1"/>
                </a:solidFill>
                <a:latin typeface="Segoe UI" panose="020B0502040204020203" pitchFamily="34" charset="0"/>
                <a:cs typeface="Segoe UI" panose="020B0502040204020203" pitchFamily="34" charset="0"/>
              </a:rPr>
              <a:t>Strengthening health literacy – </a:t>
            </a:r>
          </a:p>
          <a:p>
            <a:r>
              <a:rPr lang="de-DE" sz="7200" noProof="1">
                <a:solidFill>
                  <a:schemeClr val="bg1"/>
                </a:solidFill>
                <a:latin typeface="Segoe UI" panose="020B0502040204020203" pitchFamily="34" charset="0"/>
                <a:cs typeface="Segoe UI" panose="020B0502040204020203" pitchFamily="34" charset="0"/>
              </a:rPr>
              <a:t>a smart public investment</a:t>
            </a:r>
          </a:p>
        </p:txBody>
      </p:sp>
      <p:grpSp>
        <p:nvGrpSpPr>
          <p:cNvPr id="2" name="Gruppieren 1">
            <a:extLst>
              <a:ext uri="{FF2B5EF4-FFF2-40B4-BE49-F238E27FC236}">
                <a16:creationId xmlns:a16="http://schemas.microsoft.com/office/drawing/2014/main" id="{E8462A38-04FC-91B9-0E99-3F60B7E798F4}"/>
              </a:ext>
            </a:extLst>
          </p:cNvPr>
          <p:cNvGrpSpPr/>
          <p:nvPr/>
        </p:nvGrpSpPr>
        <p:grpSpPr>
          <a:xfrm>
            <a:off x="-9490" y="5983550"/>
            <a:ext cx="12605887" cy="874450"/>
            <a:chOff x="0" y="5983550"/>
            <a:chExt cx="12605887" cy="874450"/>
          </a:xfrm>
        </p:grpSpPr>
        <p:sp>
          <p:nvSpPr>
            <p:cNvPr id="12" name="Rechteck 11">
              <a:extLst>
                <a:ext uri="{FF2B5EF4-FFF2-40B4-BE49-F238E27FC236}">
                  <a16:creationId xmlns:a16="http://schemas.microsoft.com/office/drawing/2014/main" id="{7E88CF8C-D311-DCAA-5950-9CF3D5ECB441}"/>
                </a:ext>
              </a:extLst>
            </p:cNvPr>
            <p:cNvSpPr/>
            <p:nvPr/>
          </p:nvSpPr>
          <p:spPr>
            <a:xfrm>
              <a:off x="0" y="5983550"/>
              <a:ext cx="12605887" cy="8744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noProof="1"/>
                <a:t>M-Pohl_logo</a:t>
              </a:r>
            </a:p>
          </p:txBody>
        </p:sp>
        <p:pic>
          <p:nvPicPr>
            <p:cNvPr id="13" name="Grafik 12">
              <a:extLst>
                <a:ext uri="{FF2B5EF4-FFF2-40B4-BE49-F238E27FC236}">
                  <a16:creationId xmlns:a16="http://schemas.microsoft.com/office/drawing/2014/main" id="{08577EC5-7DE6-A036-1A02-B2C6EEBD9610}"/>
                </a:ext>
              </a:extLst>
            </p:cNvPr>
            <p:cNvPicPr>
              <a:picLocks noChangeAspect="1"/>
            </p:cNvPicPr>
            <p:nvPr/>
          </p:nvPicPr>
          <p:blipFill>
            <a:blip r:embed="rId3" cstate="hqprint">
              <a:extLst>
                <a:ext uri="{28A0092B-C50C-407E-A947-70E740481C1C}">
                  <a14:useLocalDpi xmlns:a14="http://schemas.microsoft.com/office/drawing/2010/main" val="0"/>
                </a:ext>
              </a:extLst>
            </a:blip>
            <a:srcRect/>
            <a:stretch/>
          </p:blipFill>
          <p:spPr>
            <a:xfrm>
              <a:off x="5605316" y="6099801"/>
              <a:ext cx="1970761" cy="657750"/>
            </a:xfrm>
            <a:prstGeom prst="rect">
              <a:avLst/>
            </a:prstGeom>
          </p:spPr>
        </p:pic>
        <p:pic>
          <p:nvPicPr>
            <p:cNvPr id="17" name="Grafik 16">
              <a:extLst>
                <a:ext uri="{FF2B5EF4-FFF2-40B4-BE49-F238E27FC236}">
                  <a16:creationId xmlns:a16="http://schemas.microsoft.com/office/drawing/2014/main" id="{CE3D90D0-CE4D-0506-12B4-CBDDD7F0DEB5}"/>
                </a:ext>
              </a:extLst>
            </p:cNvPr>
            <p:cNvPicPr>
              <a:picLocks noChangeAspect="1"/>
            </p:cNvPicPr>
            <p:nvPr/>
          </p:nvPicPr>
          <p:blipFill>
            <a:blip r:embed="rId4" cstate="hqprint">
              <a:extLst>
                <a:ext uri="{28A0092B-C50C-407E-A947-70E740481C1C}">
                  <a14:useLocalDpi xmlns:a14="http://schemas.microsoft.com/office/drawing/2010/main" val="0"/>
                </a:ext>
              </a:extLst>
            </a:blip>
            <a:srcRect/>
            <a:stretch/>
          </p:blipFill>
          <p:spPr>
            <a:xfrm>
              <a:off x="363200" y="6153098"/>
              <a:ext cx="1553251" cy="535354"/>
            </a:xfrm>
            <a:prstGeom prst="rect">
              <a:avLst/>
            </a:prstGeom>
          </p:spPr>
        </p:pic>
      </p:grpSp>
      <p:pic>
        <p:nvPicPr>
          <p:cNvPr id="11" name="Grafik 10">
            <a:extLst>
              <a:ext uri="{FF2B5EF4-FFF2-40B4-BE49-F238E27FC236}">
                <a16:creationId xmlns:a16="http://schemas.microsoft.com/office/drawing/2014/main" id="{08A0FEFB-621D-97F2-6FC9-75A1F5AA285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70857" y="6099801"/>
            <a:ext cx="1721182" cy="688473"/>
          </a:xfrm>
          <a:prstGeom prst="rect">
            <a:avLst/>
          </a:prstGeom>
        </p:spPr>
      </p:pic>
    </p:spTree>
    <p:extLst>
      <p:ext uri="{BB962C8B-B14F-4D97-AF65-F5344CB8AC3E}">
        <p14:creationId xmlns:p14="http://schemas.microsoft.com/office/powerpoint/2010/main" val="4233891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19CED731-2A82-0DC3-DFAB-BE30DCC5C3F8}"/>
            </a:ext>
          </a:extLst>
        </p:cNvPr>
        <p:cNvGrpSpPr/>
        <p:nvPr/>
      </p:nvGrpSpPr>
      <p:grpSpPr>
        <a:xfrm>
          <a:off x="0" y="0"/>
          <a:ext cx="0" cy="0"/>
          <a:chOff x="0" y="0"/>
          <a:chExt cx="0" cy="0"/>
        </a:xfrm>
      </p:grpSpPr>
      <p:graphicFrame>
        <p:nvGraphicFramePr>
          <p:cNvPr id="2" name="Diagramm 1">
            <a:extLst>
              <a:ext uri="{FF2B5EF4-FFF2-40B4-BE49-F238E27FC236}">
                <a16:creationId xmlns:a16="http://schemas.microsoft.com/office/drawing/2014/main" id="{E762C23D-BEF2-29DB-0C1C-D04833D334A9}"/>
              </a:ext>
            </a:extLst>
          </p:cNvPr>
          <p:cNvGraphicFramePr/>
          <p:nvPr>
            <p:extLst>
              <p:ext uri="{D42A27DB-BD31-4B8C-83A1-F6EECF244321}">
                <p14:modId xmlns:p14="http://schemas.microsoft.com/office/powerpoint/2010/main" val="1869145436"/>
              </p:ext>
            </p:extLst>
          </p:nvPr>
        </p:nvGraphicFramePr>
        <p:xfrm>
          <a:off x="2227605" y="1486819"/>
          <a:ext cx="6822389" cy="46187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Titel 6">
            <a:extLst>
              <a:ext uri="{FF2B5EF4-FFF2-40B4-BE49-F238E27FC236}">
                <a16:creationId xmlns:a16="http://schemas.microsoft.com/office/drawing/2014/main" id="{82EF770B-ACA3-550F-C97A-A3AA7916E43F}"/>
              </a:ext>
            </a:extLst>
          </p:cNvPr>
          <p:cNvSpPr>
            <a:spLocks noGrp="1"/>
          </p:cNvSpPr>
          <p:nvPr>
            <p:ph type="title"/>
          </p:nvPr>
        </p:nvSpPr>
        <p:spPr/>
        <p:txBody>
          <a:bodyPr/>
          <a:lstStyle/>
          <a:p>
            <a:r>
              <a:rPr lang="de-DE" noProof="1">
                <a:solidFill>
                  <a:schemeClr val="bg2"/>
                </a:solidFill>
              </a:rPr>
              <a:t>Health literacy promotes health, wellbeing and equity</a:t>
            </a:r>
          </a:p>
        </p:txBody>
      </p:sp>
      <p:sp>
        <p:nvSpPr>
          <p:cNvPr id="10" name="Textfeld 9">
            <a:extLst>
              <a:ext uri="{FF2B5EF4-FFF2-40B4-BE49-F238E27FC236}">
                <a16:creationId xmlns:a16="http://schemas.microsoft.com/office/drawing/2014/main" id="{49645975-D507-14B3-A44B-1DB140F7F8A7}"/>
              </a:ext>
            </a:extLst>
          </p:cNvPr>
          <p:cNvSpPr txBox="1"/>
          <p:nvPr/>
        </p:nvSpPr>
        <p:spPr>
          <a:xfrm>
            <a:off x="5638800" y="2975428"/>
            <a:ext cx="65" cy="276999"/>
          </a:xfrm>
          <a:prstGeom prst="rect">
            <a:avLst/>
          </a:prstGeom>
          <a:noFill/>
        </p:spPr>
        <p:txBody>
          <a:bodyPr wrap="none" lIns="0" tIns="0" rIns="0" bIns="0" rtlCol="0">
            <a:spAutoFit/>
          </a:bodyPr>
          <a:lstStyle/>
          <a:p>
            <a:endParaRPr lang="de-DE" noProof="1"/>
          </a:p>
        </p:txBody>
      </p:sp>
      <p:sp>
        <p:nvSpPr>
          <p:cNvPr id="6" name="Rechteck: abgerundete Ecken 5">
            <a:extLst>
              <a:ext uri="{FF2B5EF4-FFF2-40B4-BE49-F238E27FC236}">
                <a16:creationId xmlns:a16="http://schemas.microsoft.com/office/drawing/2014/main" id="{82FCDE5B-7315-9F88-9295-5A5FCDE0C834}"/>
              </a:ext>
            </a:extLst>
          </p:cNvPr>
          <p:cNvSpPr/>
          <p:nvPr/>
        </p:nvSpPr>
        <p:spPr>
          <a:xfrm>
            <a:off x="1009212" y="5059124"/>
            <a:ext cx="2481943" cy="624114"/>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better health outcomes</a:t>
            </a:r>
          </a:p>
        </p:txBody>
      </p:sp>
      <p:sp>
        <p:nvSpPr>
          <p:cNvPr id="8" name="Rechteck: abgerundete Ecken 7">
            <a:extLst>
              <a:ext uri="{FF2B5EF4-FFF2-40B4-BE49-F238E27FC236}">
                <a16:creationId xmlns:a16="http://schemas.microsoft.com/office/drawing/2014/main" id="{EA9B09DC-C473-CCC5-8B79-5A8737F31445}"/>
              </a:ext>
            </a:extLst>
          </p:cNvPr>
          <p:cNvSpPr/>
          <p:nvPr/>
        </p:nvSpPr>
        <p:spPr>
          <a:xfrm>
            <a:off x="986631" y="1933269"/>
            <a:ext cx="2481943" cy="624114"/>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healthier lifestyles and behaviours</a:t>
            </a:r>
          </a:p>
        </p:txBody>
      </p:sp>
      <p:sp>
        <p:nvSpPr>
          <p:cNvPr id="9" name="Rechteck: abgerundete Ecken 8">
            <a:extLst>
              <a:ext uri="{FF2B5EF4-FFF2-40B4-BE49-F238E27FC236}">
                <a16:creationId xmlns:a16="http://schemas.microsoft.com/office/drawing/2014/main" id="{A88BD882-A771-998E-746E-0DF150C6CE85}"/>
              </a:ext>
            </a:extLst>
          </p:cNvPr>
          <p:cNvSpPr/>
          <p:nvPr/>
        </p:nvSpPr>
        <p:spPr>
          <a:xfrm>
            <a:off x="1009212" y="2910449"/>
            <a:ext cx="2481943" cy="624114"/>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improved self-care</a:t>
            </a:r>
          </a:p>
        </p:txBody>
      </p:sp>
      <p:sp>
        <p:nvSpPr>
          <p:cNvPr id="11" name="Rechteck: abgerundete Ecken 10">
            <a:extLst>
              <a:ext uri="{FF2B5EF4-FFF2-40B4-BE49-F238E27FC236}">
                <a16:creationId xmlns:a16="http://schemas.microsoft.com/office/drawing/2014/main" id="{4156C379-A793-4C1A-D7C9-946D69C4F981}"/>
              </a:ext>
            </a:extLst>
          </p:cNvPr>
          <p:cNvSpPr/>
          <p:nvPr/>
        </p:nvSpPr>
        <p:spPr>
          <a:xfrm>
            <a:off x="997923" y="3935351"/>
            <a:ext cx="2481943" cy="772079"/>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better navigation of the healthcare system</a:t>
            </a:r>
          </a:p>
        </p:txBody>
      </p:sp>
      <p:grpSp>
        <p:nvGrpSpPr>
          <p:cNvPr id="31" name="Gruppieren 30">
            <a:extLst>
              <a:ext uri="{FF2B5EF4-FFF2-40B4-BE49-F238E27FC236}">
                <a16:creationId xmlns:a16="http://schemas.microsoft.com/office/drawing/2014/main" id="{E3BD4E87-F33C-B082-845C-2A9C88B5AB7A}"/>
              </a:ext>
            </a:extLst>
          </p:cNvPr>
          <p:cNvGrpSpPr/>
          <p:nvPr/>
        </p:nvGrpSpPr>
        <p:grpSpPr>
          <a:xfrm rot="10800000">
            <a:off x="7583652" y="1570120"/>
            <a:ext cx="3229314" cy="4618752"/>
            <a:chOff x="5374829" y="1698793"/>
            <a:chExt cx="1442341" cy="4996457"/>
          </a:xfrm>
          <a:solidFill>
            <a:schemeClr val="accent2">
              <a:lumMod val="40000"/>
              <a:lumOff val="60000"/>
            </a:schemeClr>
          </a:solidFill>
        </p:grpSpPr>
        <p:sp>
          <p:nvSpPr>
            <p:cNvPr id="32" name="Pfeil: Chevron 31">
              <a:extLst>
                <a:ext uri="{FF2B5EF4-FFF2-40B4-BE49-F238E27FC236}">
                  <a16:creationId xmlns:a16="http://schemas.microsoft.com/office/drawing/2014/main" id="{F0A7128C-56F8-3EE8-A77F-8C145DF4FE84}"/>
                </a:ext>
              </a:extLst>
            </p:cNvPr>
            <p:cNvSpPr/>
            <p:nvPr/>
          </p:nvSpPr>
          <p:spPr>
            <a:xfrm>
              <a:off x="5771160" y="3311809"/>
              <a:ext cx="1046010" cy="1851004"/>
            </a:xfrm>
            <a:prstGeom prst="chevron">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43046" rtl="0" eaLnBrk="1" latinLnBrk="0" hangingPunct="1">
                <a:defRPr sz="1744" kern="1200">
                  <a:solidFill>
                    <a:schemeClr val="lt1"/>
                  </a:solidFill>
                  <a:latin typeface="+mn-lt"/>
                  <a:ea typeface="+mn-ea"/>
                  <a:cs typeface="+mn-cs"/>
                </a:defRPr>
              </a:lvl1pPr>
              <a:lvl2pPr marL="443046" algn="l" defTabSz="443046" rtl="0" eaLnBrk="1" latinLnBrk="0" hangingPunct="1">
                <a:defRPr sz="1744" kern="1200">
                  <a:solidFill>
                    <a:schemeClr val="lt1"/>
                  </a:solidFill>
                  <a:latin typeface="+mn-lt"/>
                  <a:ea typeface="+mn-ea"/>
                  <a:cs typeface="+mn-cs"/>
                </a:defRPr>
              </a:lvl2pPr>
              <a:lvl3pPr marL="886093" algn="l" defTabSz="443046" rtl="0" eaLnBrk="1" latinLnBrk="0" hangingPunct="1">
                <a:defRPr sz="1744" kern="1200">
                  <a:solidFill>
                    <a:schemeClr val="lt1"/>
                  </a:solidFill>
                  <a:latin typeface="+mn-lt"/>
                  <a:ea typeface="+mn-ea"/>
                  <a:cs typeface="+mn-cs"/>
                </a:defRPr>
              </a:lvl3pPr>
              <a:lvl4pPr marL="1329139" algn="l" defTabSz="443046" rtl="0" eaLnBrk="1" latinLnBrk="0" hangingPunct="1">
                <a:defRPr sz="1744" kern="1200">
                  <a:solidFill>
                    <a:schemeClr val="lt1"/>
                  </a:solidFill>
                  <a:latin typeface="+mn-lt"/>
                  <a:ea typeface="+mn-ea"/>
                  <a:cs typeface="+mn-cs"/>
                </a:defRPr>
              </a:lvl4pPr>
              <a:lvl5pPr marL="1772185" algn="l" defTabSz="443046" rtl="0" eaLnBrk="1" latinLnBrk="0" hangingPunct="1">
                <a:defRPr sz="1744" kern="1200">
                  <a:solidFill>
                    <a:schemeClr val="lt1"/>
                  </a:solidFill>
                  <a:latin typeface="+mn-lt"/>
                  <a:ea typeface="+mn-ea"/>
                  <a:cs typeface="+mn-cs"/>
                </a:defRPr>
              </a:lvl5pPr>
              <a:lvl6pPr marL="2215231" algn="l" defTabSz="443046" rtl="0" eaLnBrk="1" latinLnBrk="0" hangingPunct="1">
                <a:defRPr sz="1744" kern="1200">
                  <a:solidFill>
                    <a:schemeClr val="lt1"/>
                  </a:solidFill>
                  <a:latin typeface="+mn-lt"/>
                  <a:ea typeface="+mn-ea"/>
                  <a:cs typeface="+mn-cs"/>
                </a:defRPr>
              </a:lvl6pPr>
              <a:lvl7pPr marL="2658278" algn="l" defTabSz="443046" rtl="0" eaLnBrk="1" latinLnBrk="0" hangingPunct="1">
                <a:defRPr sz="1744" kern="1200">
                  <a:solidFill>
                    <a:schemeClr val="lt1"/>
                  </a:solidFill>
                  <a:latin typeface="+mn-lt"/>
                  <a:ea typeface="+mn-ea"/>
                  <a:cs typeface="+mn-cs"/>
                </a:defRPr>
              </a:lvl7pPr>
              <a:lvl8pPr marL="3101324" algn="l" defTabSz="443046" rtl="0" eaLnBrk="1" latinLnBrk="0" hangingPunct="1">
                <a:defRPr sz="1744" kern="1200">
                  <a:solidFill>
                    <a:schemeClr val="lt1"/>
                  </a:solidFill>
                  <a:latin typeface="+mn-lt"/>
                  <a:ea typeface="+mn-ea"/>
                  <a:cs typeface="+mn-cs"/>
                </a:defRPr>
              </a:lvl8pPr>
              <a:lvl9pPr marL="3544370" algn="l" defTabSz="443046" rtl="0" eaLnBrk="1" latinLnBrk="0" hangingPunct="1">
                <a:defRPr sz="1744" kern="1200">
                  <a:solidFill>
                    <a:schemeClr val="lt1"/>
                  </a:solidFill>
                  <a:latin typeface="+mn-lt"/>
                  <a:ea typeface="+mn-ea"/>
                  <a:cs typeface="+mn-cs"/>
                </a:defRPr>
              </a:lvl9pPr>
            </a:lstStyle>
            <a:p>
              <a:pPr algn="ctr"/>
              <a:endParaRPr lang="de-DE" sz="1400" noProof="1">
                <a:solidFill>
                  <a:schemeClr val="tx1"/>
                </a:solidFill>
              </a:endParaRPr>
            </a:p>
          </p:txBody>
        </p:sp>
        <p:sp>
          <p:nvSpPr>
            <p:cNvPr id="33" name="Rechteck: abgerundete Ecken 32">
              <a:extLst>
                <a:ext uri="{FF2B5EF4-FFF2-40B4-BE49-F238E27FC236}">
                  <a16:creationId xmlns:a16="http://schemas.microsoft.com/office/drawing/2014/main" id="{B808C935-624F-AE45-F0D4-01F28B0F3851}"/>
                </a:ext>
              </a:extLst>
            </p:cNvPr>
            <p:cNvSpPr/>
            <p:nvPr/>
          </p:nvSpPr>
          <p:spPr>
            <a:xfrm rot="16200000">
              <a:off x="3443952" y="3629670"/>
              <a:ext cx="4996457" cy="1134703"/>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43046" rtl="0" eaLnBrk="1" latinLnBrk="0" hangingPunct="1">
                <a:defRPr sz="1744" kern="1200">
                  <a:solidFill>
                    <a:schemeClr val="lt1"/>
                  </a:solidFill>
                  <a:latin typeface="+mn-lt"/>
                  <a:ea typeface="+mn-ea"/>
                  <a:cs typeface="+mn-cs"/>
                </a:defRPr>
              </a:lvl1pPr>
              <a:lvl2pPr marL="443046" algn="l" defTabSz="443046" rtl="0" eaLnBrk="1" latinLnBrk="0" hangingPunct="1">
                <a:defRPr sz="1744" kern="1200">
                  <a:solidFill>
                    <a:schemeClr val="lt1"/>
                  </a:solidFill>
                  <a:latin typeface="+mn-lt"/>
                  <a:ea typeface="+mn-ea"/>
                  <a:cs typeface="+mn-cs"/>
                </a:defRPr>
              </a:lvl2pPr>
              <a:lvl3pPr marL="886093" algn="l" defTabSz="443046" rtl="0" eaLnBrk="1" latinLnBrk="0" hangingPunct="1">
                <a:defRPr sz="1744" kern="1200">
                  <a:solidFill>
                    <a:schemeClr val="lt1"/>
                  </a:solidFill>
                  <a:latin typeface="+mn-lt"/>
                  <a:ea typeface="+mn-ea"/>
                  <a:cs typeface="+mn-cs"/>
                </a:defRPr>
              </a:lvl3pPr>
              <a:lvl4pPr marL="1329139" algn="l" defTabSz="443046" rtl="0" eaLnBrk="1" latinLnBrk="0" hangingPunct="1">
                <a:defRPr sz="1744" kern="1200">
                  <a:solidFill>
                    <a:schemeClr val="lt1"/>
                  </a:solidFill>
                  <a:latin typeface="+mn-lt"/>
                  <a:ea typeface="+mn-ea"/>
                  <a:cs typeface="+mn-cs"/>
                </a:defRPr>
              </a:lvl4pPr>
              <a:lvl5pPr marL="1772185" algn="l" defTabSz="443046" rtl="0" eaLnBrk="1" latinLnBrk="0" hangingPunct="1">
                <a:defRPr sz="1744" kern="1200">
                  <a:solidFill>
                    <a:schemeClr val="lt1"/>
                  </a:solidFill>
                  <a:latin typeface="+mn-lt"/>
                  <a:ea typeface="+mn-ea"/>
                  <a:cs typeface="+mn-cs"/>
                </a:defRPr>
              </a:lvl5pPr>
              <a:lvl6pPr marL="2215231" algn="l" defTabSz="443046" rtl="0" eaLnBrk="1" latinLnBrk="0" hangingPunct="1">
                <a:defRPr sz="1744" kern="1200">
                  <a:solidFill>
                    <a:schemeClr val="lt1"/>
                  </a:solidFill>
                  <a:latin typeface="+mn-lt"/>
                  <a:ea typeface="+mn-ea"/>
                  <a:cs typeface="+mn-cs"/>
                </a:defRPr>
              </a:lvl6pPr>
              <a:lvl7pPr marL="2658278" algn="l" defTabSz="443046" rtl="0" eaLnBrk="1" latinLnBrk="0" hangingPunct="1">
                <a:defRPr sz="1744" kern="1200">
                  <a:solidFill>
                    <a:schemeClr val="lt1"/>
                  </a:solidFill>
                  <a:latin typeface="+mn-lt"/>
                  <a:ea typeface="+mn-ea"/>
                  <a:cs typeface="+mn-cs"/>
                </a:defRPr>
              </a:lvl7pPr>
              <a:lvl8pPr marL="3101324" algn="l" defTabSz="443046" rtl="0" eaLnBrk="1" latinLnBrk="0" hangingPunct="1">
                <a:defRPr sz="1744" kern="1200">
                  <a:solidFill>
                    <a:schemeClr val="lt1"/>
                  </a:solidFill>
                  <a:latin typeface="+mn-lt"/>
                  <a:ea typeface="+mn-ea"/>
                  <a:cs typeface="+mn-cs"/>
                </a:defRPr>
              </a:lvl8pPr>
              <a:lvl9pPr marL="3544370" algn="l" defTabSz="443046" rtl="0" eaLnBrk="1" latinLnBrk="0" hangingPunct="1">
                <a:defRPr sz="1744" kern="1200">
                  <a:solidFill>
                    <a:schemeClr val="lt1"/>
                  </a:solidFill>
                  <a:latin typeface="+mn-lt"/>
                  <a:ea typeface="+mn-ea"/>
                  <a:cs typeface="+mn-cs"/>
                </a:defRPr>
              </a:lvl9pPr>
            </a:lstStyle>
            <a:p>
              <a:pPr algn="ctr"/>
              <a:endParaRPr lang="de-DE" sz="1400" noProof="1"/>
            </a:p>
          </p:txBody>
        </p:sp>
      </p:grpSp>
      <p:pic>
        <p:nvPicPr>
          <p:cNvPr id="34" name="Grafik 33" descr="Hospital Silhouette">
            <a:extLst>
              <a:ext uri="{FF2B5EF4-FFF2-40B4-BE49-F238E27FC236}">
                <a16:creationId xmlns:a16="http://schemas.microsoft.com/office/drawing/2014/main" id="{5E367A25-A173-EDB2-2756-10621C340C6D}"/>
              </a:ext>
            </a:extLst>
          </p:cNvPr>
          <p:cNvPicPr>
            <a:picLocks noChangeAspect="1"/>
          </p:cNvPicPr>
          <p:nvPr/>
        </p:nvPicPr>
        <p:blipFill>
          <a:blip>
            <a:extLst>
              <a:ext uri="{96DAC541-7B7A-43D3-8B79-37D633B846F1}">
                <asvg:svgBlip xmlns:asvg="http://schemas.microsoft.com/office/drawing/2016/SVG/main" r:embed="rId8"/>
              </a:ext>
            </a:extLst>
          </a:blip>
          <a:srcRect/>
          <a:stretch/>
        </p:blipFill>
        <p:spPr>
          <a:xfrm>
            <a:off x="8743862" y="1570120"/>
            <a:ext cx="1535814" cy="1535814"/>
          </a:xfrm>
          <a:prstGeom prst="rect">
            <a:avLst/>
          </a:prstGeom>
          <a:noFill/>
        </p:spPr>
      </p:pic>
      <p:sp>
        <p:nvSpPr>
          <p:cNvPr id="36" name="Textfeld 35">
            <a:extLst>
              <a:ext uri="{FF2B5EF4-FFF2-40B4-BE49-F238E27FC236}">
                <a16:creationId xmlns:a16="http://schemas.microsoft.com/office/drawing/2014/main" id="{49BD9FEE-88C8-E4F4-9654-C32AFBBFE15C}"/>
              </a:ext>
            </a:extLst>
          </p:cNvPr>
          <p:cNvSpPr txBox="1"/>
          <p:nvPr/>
        </p:nvSpPr>
        <p:spPr>
          <a:xfrm>
            <a:off x="8543278" y="2925724"/>
            <a:ext cx="1936981" cy="1200329"/>
          </a:xfrm>
          <a:prstGeom prst="rect">
            <a:avLst/>
          </a:prstGeom>
          <a:noFill/>
        </p:spPr>
        <p:txBody>
          <a:bodyPr wrap="square">
            <a:spAutoFit/>
          </a:bodyPr>
          <a:lstStyle/>
          <a:p>
            <a:pPr marL="19050" marR="0" lvl="0" algn="ctr" defTabSz="914400" rtl="0" eaLnBrk="1" fontAlgn="auto" latinLnBrk="0" hangingPunct="1">
              <a:lnSpc>
                <a:spcPct val="100000"/>
              </a:lnSpc>
              <a:spcBef>
                <a:spcPts val="0"/>
              </a:spcBef>
              <a:spcAft>
                <a:spcPts val="0"/>
              </a:spcAft>
              <a:buClrTx/>
              <a:buSzTx/>
              <a:tabLst/>
              <a:defRPr/>
            </a:pPr>
            <a:r>
              <a:rPr lang="de-DE" noProof="1">
                <a:solidFill>
                  <a:schemeClr val="accent6"/>
                </a:solidFill>
                <a:latin typeface="Segoe UI" panose="020B0502040204020203" pitchFamily="34" charset="0"/>
                <a:ea typeface="Lucida Sans Unicode" pitchFamily="34" charset="0"/>
                <a:cs typeface="Segoe UI" panose="020B0502040204020203" pitchFamily="34" charset="0"/>
              </a:rPr>
              <a:t>s</a:t>
            </a:r>
            <a:r>
              <a:rPr kumimoji="0" lang="de-DE" sz="1800" b="0" i="0" u="none" strike="noStrike" kern="1200" cap="none" spc="0" normalizeH="0" baseline="0" noProof="1">
                <a:ln>
                  <a:noFill/>
                </a:ln>
                <a:solidFill>
                  <a:schemeClr val="accent6"/>
                </a:solidFill>
                <a:effectLst/>
                <a:uLnTx/>
                <a:uFillTx/>
                <a:latin typeface="Segoe UI" panose="020B0502040204020203" pitchFamily="34" charset="0"/>
                <a:ea typeface="Lucida Sans Unicode" pitchFamily="34" charset="0"/>
                <a:cs typeface="Segoe UI" panose="020B0502040204020203" pitchFamily="34" charset="0"/>
              </a:rPr>
              <a:t>upported by health-literate organizations and systems</a:t>
            </a:r>
            <a:endParaRPr kumimoji="0" lang="de-DE" sz="1800" i="0" u="none" strike="noStrike" kern="1200" cap="none" spc="0" normalizeH="0" baseline="0" noProof="1">
              <a:ln>
                <a:noFill/>
              </a:ln>
              <a:solidFill>
                <a:schemeClr val="accent6"/>
              </a:solidFill>
              <a:effectLst/>
              <a:uLnTx/>
              <a:uFillTx/>
              <a:latin typeface="Segoe UI" panose="020B0502040204020203" pitchFamily="34" charset="0"/>
              <a:ea typeface="Lucida Sans Unicode" pitchFamily="34" charset="0"/>
              <a:cs typeface="Segoe UI" panose="020B0502040204020203" pitchFamily="34" charset="0"/>
            </a:endParaRPr>
          </a:p>
        </p:txBody>
      </p:sp>
      <p:cxnSp>
        <p:nvCxnSpPr>
          <p:cNvPr id="38" name="Gerader Verbinder 37">
            <a:extLst>
              <a:ext uri="{FF2B5EF4-FFF2-40B4-BE49-F238E27FC236}">
                <a16:creationId xmlns:a16="http://schemas.microsoft.com/office/drawing/2014/main" id="{3376CF73-01F3-F22D-286E-844BEC09CC41}"/>
              </a:ext>
            </a:extLst>
          </p:cNvPr>
          <p:cNvCxnSpPr>
            <a:cxnSpLocks/>
          </p:cNvCxnSpPr>
          <p:nvPr/>
        </p:nvCxnSpPr>
        <p:spPr>
          <a:xfrm>
            <a:off x="3479866" y="2338027"/>
            <a:ext cx="138940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40" name="Gerader Verbinder 39">
            <a:extLst>
              <a:ext uri="{FF2B5EF4-FFF2-40B4-BE49-F238E27FC236}">
                <a16:creationId xmlns:a16="http://schemas.microsoft.com/office/drawing/2014/main" id="{13A006C7-178C-B99E-C192-E17882F67098}"/>
              </a:ext>
            </a:extLst>
          </p:cNvPr>
          <p:cNvCxnSpPr>
            <a:cxnSpLocks/>
          </p:cNvCxnSpPr>
          <p:nvPr/>
        </p:nvCxnSpPr>
        <p:spPr>
          <a:xfrm>
            <a:off x="3479866" y="3240954"/>
            <a:ext cx="606359" cy="0"/>
          </a:xfrm>
          <a:prstGeom prst="line">
            <a:avLst/>
          </a:prstGeom>
          <a:ln>
            <a:solidFill>
              <a:schemeClr val="bg2"/>
            </a:solidFill>
          </a:ln>
        </p:spPr>
        <p:style>
          <a:lnRef idx="2">
            <a:schemeClr val="accent1"/>
          </a:lnRef>
          <a:fillRef idx="0">
            <a:schemeClr val="accent1"/>
          </a:fillRef>
          <a:effectRef idx="1">
            <a:schemeClr val="accent1"/>
          </a:effectRef>
          <a:fontRef idx="minor">
            <a:schemeClr val="tx1"/>
          </a:fontRef>
        </p:style>
      </p:cxnSp>
      <p:cxnSp>
        <p:nvCxnSpPr>
          <p:cNvPr id="43" name="Gerader Verbinder 42">
            <a:extLst>
              <a:ext uri="{FF2B5EF4-FFF2-40B4-BE49-F238E27FC236}">
                <a16:creationId xmlns:a16="http://schemas.microsoft.com/office/drawing/2014/main" id="{7E6EC6DA-D602-11C1-DF21-6906F871CC0C}"/>
              </a:ext>
            </a:extLst>
          </p:cNvPr>
          <p:cNvCxnSpPr>
            <a:cxnSpLocks/>
          </p:cNvCxnSpPr>
          <p:nvPr/>
        </p:nvCxnSpPr>
        <p:spPr>
          <a:xfrm>
            <a:off x="3479866" y="4342833"/>
            <a:ext cx="606359"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44" name="Gerader Verbinder 43">
            <a:extLst>
              <a:ext uri="{FF2B5EF4-FFF2-40B4-BE49-F238E27FC236}">
                <a16:creationId xmlns:a16="http://schemas.microsoft.com/office/drawing/2014/main" id="{54A1365F-5F48-301C-F6DF-A27C52D4DA6B}"/>
              </a:ext>
            </a:extLst>
          </p:cNvPr>
          <p:cNvCxnSpPr>
            <a:cxnSpLocks/>
          </p:cNvCxnSpPr>
          <p:nvPr/>
        </p:nvCxnSpPr>
        <p:spPr>
          <a:xfrm>
            <a:off x="3479866" y="5361089"/>
            <a:ext cx="1463609"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3" name="Fußzeilenplatzhalter 2">
            <a:extLst>
              <a:ext uri="{FF2B5EF4-FFF2-40B4-BE49-F238E27FC236}">
                <a16:creationId xmlns:a16="http://schemas.microsoft.com/office/drawing/2014/main" id="{78B205AE-7E59-CFCD-E29C-CB9F1E51E6BE}"/>
              </a:ext>
            </a:extLst>
          </p:cNvPr>
          <p:cNvSpPr>
            <a:spLocks noGrp="1"/>
          </p:cNvSpPr>
          <p:nvPr>
            <p:ph type="ftr" sz="quarter" idx="11"/>
          </p:nvPr>
        </p:nvSpPr>
        <p:spPr>
          <a:xfrm>
            <a:off x="360000" y="6356350"/>
            <a:ext cx="4114800" cy="365125"/>
          </a:xfrm>
        </p:spPr>
        <p:txBody>
          <a:bodyPr/>
          <a:lstStyle/>
          <a:p>
            <a:pPr algn="l"/>
            <a:r>
              <a:rPr lang="de-DE" noProof="1">
                <a:solidFill>
                  <a:schemeClr val="bg1"/>
                </a:solidFill>
              </a:rPr>
              <a:t>References: 13-24</a:t>
            </a:r>
          </a:p>
        </p:txBody>
      </p:sp>
      <p:pic>
        <p:nvPicPr>
          <p:cNvPr id="5" name="Grafik 4" descr="Zahnräder mit einfarbiger Füllung">
            <a:extLst>
              <a:ext uri="{FF2B5EF4-FFF2-40B4-BE49-F238E27FC236}">
                <a16:creationId xmlns:a16="http://schemas.microsoft.com/office/drawing/2014/main" id="{8DDDB754-374C-7791-7580-40E1B4F9F837}"/>
              </a:ext>
            </a:extLst>
          </p:cNvPr>
          <p:cNvPicPr>
            <a:picLocks noChangeAspect="1"/>
          </p:cNvPicPr>
          <p:nvPr/>
        </p:nvPicPr>
        <p:blipFill>
          <a:blip>
            <a:extLst>
              <a:ext uri="{96DAC541-7B7A-43D3-8B79-37D633B846F1}">
                <asvg:svgBlip xmlns:asvg="http://schemas.microsoft.com/office/drawing/2016/SVG/main" r:embed="rId9"/>
              </a:ext>
            </a:extLst>
          </a:blip>
          <a:stretch>
            <a:fillRect/>
          </a:stretch>
        </p:blipFill>
        <p:spPr>
          <a:xfrm rot="2177704">
            <a:off x="9106602" y="4061425"/>
            <a:ext cx="914400" cy="914400"/>
          </a:xfrm>
          <a:prstGeom prst="rect">
            <a:avLst/>
          </a:prstGeom>
        </p:spPr>
      </p:pic>
    </p:spTree>
    <p:extLst>
      <p:ext uri="{BB962C8B-B14F-4D97-AF65-F5344CB8AC3E}">
        <p14:creationId xmlns:p14="http://schemas.microsoft.com/office/powerpoint/2010/main" val="590964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7499619E-510C-C4D9-FE28-61DC37C69EF6}"/>
            </a:ext>
          </a:extLst>
        </p:cNvPr>
        <p:cNvGrpSpPr/>
        <p:nvPr/>
      </p:nvGrpSpPr>
      <p:grpSpPr>
        <a:xfrm>
          <a:off x="0" y="0"/>
          <a:ext cx="0" cy="0"/>
          <a:chOff x="0" y="0"/>
          <a:chExt cx="0" cy="0"/>
        </a:xfrm>
      </p:grpSpPr>
      <p:sp>
        <p:nvSpPr>
          <p:cNvPr id="20" name="Flussdiagramm: Verbinder 19">
            <a:extLst>
              <a:ext uri="{FF2B5EF4-FFF2-40B4-BE49-F238E27FC236}">
                <a16:creationId xmlns:a16="http://schemas.microsoft.com/office/drawing/2014/main" id="{7B393297-3F4E-1CF5-D8D8-ACEAB3BE7DB5}"/>
              </a:ext>
            </a:extLst>
          </p:cNvPr>
          <p:cNvSpPr/>
          <p:nvPr/>
        </p:nvSpPr>
        <p:spPr>
          <a:xfrm>
            <a:off x="2186909" y="1916292"/>
            <a:ext cx="4040163" cy="4057035"/>
          </a:xfrm>
          <a:prstGeom prst="flowChartConnector">
            <a:avLst/>
          </a:prstGeom>
          <a:solidFill>
            <a:schemeClr val="accent3">
              <a:lumMod val="40000"/>
              <a:lumOff val="60000"/>
            </a:schemeClr>
          </a:solidFill>
          <a:ln w="317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solidFill>
                <a:schemeClr val="bg1"/>
              </a:solidFill>
              <a:latin typeface="Segoe UI" panose="020B0502040204020203" pitchFamily="34" charset="0"/>
              <a:cs typeface="Segoe UI" panose="020B0502040204020203" pitchFamily="34" charset="0"/>
            </a:endParaRPr>
          </a:p>
        </p:txBody>
      </p:sp>
      <p:sp>
        <p:nvSpPr>
          <p:cNvPr id="7" name="Titel 6">
            <a:extLst>
              <a:ext uri="{FF2B5EF4-FFF2-40B4-BE49-F238E27FC236}">
                <a16:creationId xmlns:a16="http://schemas.microsoft.com/office/drawing/2014/main" id="{95D46AE4-4F74-CD30-9CE1-C2E958A8E973}"/>
              </a:ext>
            </a:extLst>
          </p:cNvPr>
          <p:cNvSpPr>
            <a:spLocks noGrp="1"/>
          </p:cNvSpPr>
          <p:nvPr>
            <p:ph type="title"/>
          </p:nvPr>
        </p:nvSpPr>
        <p:spPr/>
        <p:txBody>
          <a:bodyPr/>
          <a:lstStyle/>
          <a:p>
            <a:r>
              <a:rPr lang="de-DE" noProof="1">
                <a:solidFill>
                  <a:schemeClr val="bg1"/>
                </a:solidFill>
              </a:rPr>
              <a:t>What makes organizations health-literate?</a:t>
            </a:r>
            <a:endParaRPr lang="de-DE" noProof="1">
              <a:solidFill>
                <a:schemeClr val="bg2"/>
              </a:solidFill>
            </a:endParaRPr>
          </a:p>
        </p:txBody>
      </p:sp>
      <p:sp>
        <p:nvSpPr>
          <p:cNvPr id="10" name="Textfeld 9">
            <a:extLst>
              <a:ext uri="{FF2B5EF4-FFF2-40B4-BE49-F238E27FC236}">
                <a16:creationId xmlns:a16="http://schemas.microsoft.com/office/drawing/2014/main" id="{1C48E1E5-B701-6FF9-68C9-8ED00076DD4F}"/>
              </a:ext>
            </a:extLst>
          </p:cNvPr>
          <p:cNvSpPr txBox="1"/>
          <p:nvPr/>
        </p:nvSpPr>
        <p:spPr>
          <a:xfrm>
            <a:off x="5638800" y="2975428"/>
            <a:ext cx="65" cy="276999"/>
          </a:xfrm>
          <a:prstGeom prst="rect">
            <a:avLst/>
          </a:prstGeom>
          <a:noFill/>
        </p:spPr>
        <p:txBody>
          <a:bodyPr wrap="none" lIns="0" tIns="0" rIns="0" bIns="0" rtlCol="0">
            <a:spAutoFit/>
          </a:bodyPr>
          <a:lstStyle/>
          <a:p>
            <a:endParaRPr lang="de-DE" noProof="1"/>
          </a:p>
        </p:txBody>
      </p:sp>
      <p:sp>
        <p:nvSpPr>
          <p:cNvPr id="3" name="Fußzeilenplatzhalter 2">
            <a:extLst>
              <a:ext uri="{FF2B5EF4-FFF2-40B4-BE49-F238E27FC236}">
                <a16:creationId xmlns:a16="http://schemas.microsoft.com/office/drawing/2014/main" id="{AFD53A54-E71C-4DF5-5DE6-E6E3DBD2C842}"/>
              </a:ext>
            </a:extLst>
          </p:cNvPr>
          <p:cNvSpPr>
            <a:spLocks noGrp="1"/>
          </p:cNvSpPr>
          <p:nvPr>
            <p:ph type="ftr" sz="quarter" idx="11"/>
          </p:nvPr>
        </p:nvSpPr>
        <p:spPr>
          <a:xfrm>
            <a:off x="360000" y="6356350"/>
            <a:ext cx="4114800" cy="365125"/>
          </a:xfrm>
        </p:spPr>
        <p:txBody>
          <a:bodyPr/>
          <a:lstStyle/>
          <a:p>
            <a:pPr algn="l"/>
            <a:r>
              <a:rPr lang="de-DE" noProof="1">
                <a:solidFill>
                  <a:schemeClr val="bg1"/>
                </a:solidFill>
              </a:rPr>
              <a:t>References: 25-32</a:t>
            </a:r>
          </a:p>
        </p:txBody>
      </p:sp>
      <p:pic>
        <p:nvPicPr>
          <p:cNvPr id="5" name="Grafik 4" descr="Zahnräder mit einfarbiger Füllung">
            <a:extLst>
              <a:ext uri="{FF2B5EF4-FFF2-40B4-BE49-F238E27FC236}">
                <a16:creationId xmlns:a16="http://schemas.microsoft.com/office/drawing/2014/main" id="{D0668EB3-761D-6E70-C451-808F718B4E43}"/>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rot="2177704">
            <a:off x="9106602" y="4061425"/>
            <a:ext cx="914400" cy="914400"/>
          </a:xfrm>
          <a:prstGeom prst="rect">
            <a:avLst/>
          </a:prstGeom>
        </p:spPr>
      </p:pic>
      <p:grpSp>
        <p:nvGrpSpPr>
          <p:cNvPr id="17" name="Gruppieren 16">
            <a:extLst>
              <a:ext uri="{FF2B5EF4-FFF2-40B4-BE49-F238E27FC236}">
                <a16:creationId xmlns:a16="http://schemas.microsoft.com/office/drawing/2014/main" id="{EF49453C-B636-41A3-D791-BB3D85C50BDE}"/>
              </a:ext>
            </a:extLst>
          </p:cNvPr>
          <p:cNvGrpSpPr/>
          <p:nvPr/>
        </p:nvGrpSpPr>
        <p:grpSpPr>
          <a:xfrm>
            <a:off x="8301322" y="1570118"/>
            <a:ext cx="3229314" cy="4618752"/>
            <a:chOff x="1032542" y="1620033"/>
            <a:chExt cx="3229314" cy="4618752"/>
          </a:xfrm>
          <a:solidFill>
            <a:schemeClr val="bg1"/>
          </a:solidFill>
        </p:grpSpPr>
        <p:grpSp>
          <p:nvGrpSpPr>
            <p:cNvPr id="16" name="Gruppieren 15">
              <a:extLst>
                <a:ext uri="{FF2B5EF4-FFF2-40B4-BE49-F238E27FC236}">
                  <a16:creationId xmlns:a16="http://schemas.microsoft.com/office/drawing/2014/main" id="{2EB94E09-4094-112E-4FFE-B9808A9726F9}"/>
                </a:ext>
              </a:extLst>
            </p:cNvPr>
            <p:cNvGrpSpPr/>
            <p:nvPr/>
          </p:nvGrpSpPr>
          <p:grpSpPr>
            <a:xfrm>
              <a:off x="1032542" y="1620033"/>
              <a:ext cx="3229314" cy="4618752"/>
              <a:chOff x="1094720" y="1874123"/>
              <a:chExt cx="3229314" cy="4618752"/>
            </a:xfrm>
            <a:grpFill/>
          </p:grpSpPr>
          <p:grpSp>
            <p:nvGrpSpPr>
              <p:cNvPr id="31" name="Gruppieren 30">
                <a:extLst>
                  <a:ext uri="{FF2B5EF4-FFF2-40B4-BE49-F238E27FC236}">
                    <a16:creationId xmlns:a16="http://schemas.microsoft.com/office/drawing/2014/main" id="{D5275024-473E-1289-F7F9-946297D06E70}"/>
                  </a:ext>
                </a:extLst>
              </p:cNvPr>
              <p:cNvGrpSpPr/>
              <p:nvPr/>
            </p:nvGrpSpPr>
            <p:grpSpPr>
              <a:xfrm rot="10800000">
                <a:off x="1094720" y="1874123"/>
                <a:ext cx="3229314" cy="4618752"/>
                <a:chOff x="5374829" y="1698793"/>
                <a:chExt cx="1442341" cy="4996457"/>
              </a:xfrm>
              <a:grpFill/>
            </p:grpSpPr>
            <p:sp>
              <p:nvSpPr>
                <p:cNvPr id="32" name="Pfeil: Chevron 31">
                  <a:extLst>
                    <a:ext uri="{FF2B5EF4-FFF2-40B4-BE49-F238E27FC236}">
                      <a16:creationId xmlns:a16="http://schemas.microsoft.com/office/drawing/2014/main" id="{2DB77004-2FE3-0ADC-5ACD-291B1654EBBA}"/>
                    </a:ext>
                  </a:extLst>
                </p:cNvPr>
                <p:cNvSpPr/>
                <p:nvPr/>
              </p:nvSpPr>
              <p:spPr>
                <a:xfrm>
                  <a:off x="5771160" y="3311809"/>
                  <a:ext cx="1046010" cy="1851004"/>
                </a:xfrm>
                <a:prstGeom prst="chevron">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43046" rtl="0" eaLnBrk="1" latinLnBrk="0" hangingPunct="1">
                    <a:defRPr sz="1744" kern="1200">
                      <a:solidFill>
                        <a:schemeClr val="lt1"/>
                      </a:solidFill>
                      <a:latin typeface="+mn-lt"/>
                      <a:ea typeface="+mn-ea"/>
                      <a:cs typeface="+mn-cs"/>
                    </a:defRPr>
                  </a:lvl1pPr>
                  <a:lvl2pPr marL="443046" algn="l" defTabSz="443046" rtl="0" eaLnBrk="1" latinLnBrk="0" hangingPunct="1">
                    <a:defRPr sz="1744" kern="1200">
                      <a:solidFill>
                        <a:schemeClr val="lt1"/>
                      </a:solidFill>
                      <a:latin typeface="+mn-lt"/>
                      <a:ea typeface="+mn-ea"/>
                      <a:cs typeface="+mn-cs"/>
                    </a:defRPr>
                  </a:lvl2pPr>
                  <a:lvl3pPr marL="886093" algn="l" defTabSz="443046" rtl="0" eaLnBrk="1" latinLnBrk="0" hangingPunct="1">
                    <a:defRPr sz="1744" kern="1200">
                      <a:solidFill>
                        <a:schemeClr val="lt1"/>
                      </a:solidFill>
                      <a:latin typeface="+mn-lt"/>
                      <a:ea typeface="+mn-ea"/>
                      <a:cs typeface="+mn-cs"/>
                    </a:defRPr>
                  </a:lvl3pPr>
                  <a:lvl4pPr marL="1329139" algn="l" defTabSz="443046" rtl="0" eaLnBrk="1" latinLnBrk="0" hangingPunct="1">
                    <a:defRPr sz="1744" kern="1200">
                      <a:solidFill>
                        <a:schemeClr val="lt1"/>
                      </a:solidFill>
                      <a:latin typeface="+mn-lt"/>
                      <a:ea typeface="+mn-ea"/>
                      <a:cs typeface="+mn-cs"/>
                    </a:defRPr>
                  </a:lvl4pPr>
                  <a:lvl5pPr marL="1772185" algn="l" defTabSz="443046" rtl="0" eaLnBrk="1" latinLnBrk="0" hangingPunct="1">
                    <a:defRPr sz="1744" kern="1200">
                      <a:solidFill>
                        <a:schemeClr val="lt1"/>
                      </a:solidFill>
                      <a:latin typeface="+mn-lt"/>
                      <a:ea typeface="+mn-ea"/>
                      <a:cs typeface="+mn-cs"/>
                    </a:defRPr>
                  </a:lvl5pPr>
                  <a:lvl6pPr marL="2215231" algn="l" defTabSz="443046" rtl="0" eaLnBrk="1" latinLnBrk="0" hangingPunct="1">
                    <a:defRPr sz="1744" kern="1200">
                      <a:solidFill>
                        <a:schemeClr val="lt1"/>
                      </a:solidFill>
                      <a:latin typeface="+mn-lt"/>
                      <a:ea typeface="+mn-ea"/>
                      <a:cs typeface="+mn-cs"/>
                    </a:defRPr>
                  </a:lvl6pPr>
                  <a:lvl7pPr marL="2658278" algn="l" defTabSz="443046" rtl="0" eaLnBrk="1" latinLnBrk="0" hangingPunct="1">
                    <a:defRPr sz="1744" kern="1200">
                      <a:solidFill>
                        <a:schemeClr val="lt1"/>
                      </a:solidFill>
                      <a:latin typeface="+mn-lt"/>
                      <a:ea typeface="+mn-ea"/>
                      <a:cs typeface="+mn-cs"/>
                    </a:defRPr>
                  </a:lvl7pPr>
                  <a:lvl8pPr marL="3101324" algn="l" defTabSz="443046" rtl="0" eaLnBrk="1" latinLnBrk="0" hangingPunct="1">
                    <a:defRPr sz="1744" kern="1200">
                      <a:solidFill>
                        <a:schemeClr val="lt1"/>
                      </a:solidFill>
                      <a:latin typeface="+mn-lt"/>
                      <a:ea typeface="+mn-ea"/>
                      <a:cs typeface="+mn-cs"/>
                    </a:defRPr>
                  </a:lvl8pPr>
                  <a:lvl9pPr marL="3544370" algn="l" defTabSz="443046" rtl="0" eaLnBrk="1" latinLnBrk="0" hangingPunct="1">
                    <a:defRPr sz="1744" kern="1200">
                      <a:solidFill>
                        <a:schemeClr val="lt1"/>
                      </a:solidFill>
                      <a:latin typeface="+mn-lt"/>
                      <a:ea typeface="+mn-ea"/>
                      <a:cs typeface="+mn-cs"/>
                    </a:defRPr>
                  </a:lvl9pPr>
                </a:lstStyle>
                <a:p>
                  <a:pPr algn="ctr"/>
                  <a:endParaRPr lang="de-DE" sz="1400" noProof="1">
                    <a:solidFill>
                      <a:schemeClr val="tx1"/>
                    </a:solidFill>
                  </a:endParaRPr>
                </a:p>
              </p:txBody>
            </p:sp>
            <p:sp>
              <p:nvSpPr>
                <p:cNvPr id="33" name="Rechteck: abgerundete Ecken 32">
                  <a:extLst>
                    <a:ext uri="{FF2B5EF4-FFF2-40B4-BE49-F238E27FC236}">
                      <a16:creationId xmlns:a16="http://schemas.microsoft.com/office/drawing/2014/main" id="{9569E768-1668-7379-6772-946F816F85DF}"/>
                    </a:ext>
                  </a:extLst>
                </p:cNvPr>
                <p:cNvSpPr/>
                <p:nvPr/>
              </p:nvSpPr>
              <p:spPr>
                <a:xfrm rot="16200000">
                  <a:off x="3443952" y="3629670"/>
                  <a:ext cx="4996457" cy="1134703"/>
                </a:xfrm>
                <a:prstGeom prst="round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43046" rtl="0" eaLnBrk="1" latinLnBrk="0" hangingPunct="1">
                    <a:defRPr sz="1744" kern="1200">
                      <a:solidFill>
                        <a:schemeClr val="lt1"/>
                      </a:solidFill>
                      <a:latin typeface="+mn-lt"/>
                      <a:ea typeface="+mn-ea"/>
                      <a:cs typeface="+mn-cs"/>
                    </a:defRPr>
                  </a:lvl1pPr>
                  <a:lvl2pPr marL="443046" algn="l" defTabSz="443046" rtl="0" eaLnBrk="1" latinLnBrk="0" hangingPunct="1">
                    <a:defRPr sz="1744" kern="1200">
                      <a:solidFill>
                        <a:schemeClr val="lt1"/>
                      </a:solidFill>
                      <a:latin typeface="+mn-lt"/>
                      <a:ea typeface="+mn-ea"/>
                      <a:cs typeface="+mn-cs"/>
                    </a:defRPr>
                  </a:lvl2pPr>
                  <a:lvl3pPr marL="886093" algn="l" defTabSz="443046" rtl="0" eaLnBrk="1" latinLnBrk="0" hangingPunct="1">
                    <a:defRPr sz="1744" kern="1200">
                      <a:solidFill>
                        <a:schemeClr val="lt1"/>
                      </a:solidFill>
                      <a:latin typeface="+mn-lt"/>
                      <a:ea typeface="+mn-ea"/>
                      <a:cs typeface="+mn-cs"/>
                    </a:defRPr>
                  </a:lvl3pPr>
                  <a:lvl4pPr marL="1329139" algn="l" defTabSz="443046" rtl="0" eaLnBrk="1" latinLnBrk="0" hangingPunct="1">
                    <a:defRPr sz="1744" kern="1200">
                      <a:solidFill>
                        <a:schemeClr val="lt1"/>
                      </a:solidFill>
                      <a:latin typeface="+mn-lt"/>
                      <a:ea typeface="+mn-ea"/>
                      <a:cs typeface="+mn-cs"/>
                    </a:defRPr>
                  </a:lvl4pPr>
                  <a:lvl5pPr marL="1772185" algn="l" defTabSz="443046" rtl="0" eaLnBrk="1" latinLnBrk="0" hangingPunct="1">
                    <a:defRPr sz="1744" kern="1200">
                      <a:solidFill>
                        <a:schemeClr val="lt1"/>
                      </a:solidFill>
                      <a:latin typeface="+mn-lt"/>
                      <a:ea typeface="+mn-ea"/>
                      <a:cs typeface="+mn-cs"/>
                    </a:defRPr>
                  </a:lvl5pPr>
                  <a:lvl6pPr marL="2215231" algn="l" defTabSz="443046" rtl="0" eaLnBrk="1" latinLnBrk="0" hangingPunct="1">
                    <a:defRPr sz="1744" kern="1200">
                      <a:solidFill>
                        <a:schemeClr val="lt1"/>
                      </a:solidFill>
                      <a:latin typeface="+mn-lt"/>
                      <a:ea typeface="+mn-ea"/>
                      <a:cs typeface="+mn-cs"/>
                    </a:defRPr>
                  </a:lvl6pPr>
                  <a:lvl7pPr marL="2658278" algn="l" defTabSz="443046" rtl="0" eaLnBrk="1" latinLnBrk="0" hangingPunct="1">
                    <a:defRPr sz="1744" kern="1200">
                      <a:solidFill>
                        <a:schemeClr val="lt1"/>
                      </a:solidFill>
                      <a:latin typeface="+mn-lt"/>
                      <a:ea typeface="+mn-ea"/>
                      <a:cs typeface="+mn-cs"/>
                    </a:defRPr>
                  </a:lvl7pPr>
                  <a:lvl8pPr marL="3101324" algn="l" defTabSz="443046" rtl="0" eaLnBrk="1" latinLnBrk="0" hangingPunct="1">
                    <a:defRPr sz="1744" kern="1200">
                      <a:solidFill>
                        <a:schemeClr val="lt1"/>
                      </a:solidFill>
                      <a:latin typeface="+mn-lt"/>
                      <a:ea typeface="+mn-ea"/>
                      <a:cs typeface="+mn-cs"/>
                    </a:defRPr>
                  </a:lvl8pPr>
                  <a:lvl9pPr marL="3544370" algn="l" defTabSz="443046" rtl="0" eaLnBrk="1" latinLnBrk="0" hangingPunct="1">
                    <a:defRPr sz="1744" kern="1200">
                      <a:solidFill>
                        <a:schemeClr val="lt1"/>
                      </a:solidFill>
                      <a:latin typeface="+mn-lt"/>
                      <a:ea typeface="+mn-ea"/>
                      <a:cs typeface="+mn-cs"/>
                    </a:defRPr>
                  </a:lvl9pPr>
                </a:lstStyle>
                <a:p>
                  <a:pPr algn="ctr"/>
                  <a:endParaRPr lang="de-DE" sz="1400" noProof="1"/>
                </a:p>
              </p:txBody>
            </p:sp>
          </p:grpSp>
          <p:sp>
            <p:nvSpPr>
              <p:cNvPr id="36" name="Textfeld 35">
                <a:extLst>
                  <a:ext uri="{FF2B5EF4-FFF2-40B4-BE49-F238E27FC236}">
                    <a16:creationId xmlns:a16="http://schemas.microsoft.com/office/drawing/2014/main" id="{23AB97F9-9A61-FC64-09DF-B6DF8A6B2087}"/>
                  </a:ext>
                </a:extLst>
              </p:cNvPr>
              <p:cNvSpPr txBox="1"/>
              <p:nvPr/>
            </p:nvSpPr>
            <p:spPr>
              <a:xfrm>
                <a:off x="2011259" y="2688875"/>
                <a:ext cx="1936981" cy="2031325"/>
              </a:xfrm>
              <a:prstGeom prst="rect">
                <a:avLst/>
              </a:prstGeom>
              <a:grpFill/>
            </p:spPr>
            <p:txBody>
              <a:bodyPr wrap="square">
                <a:spAutoFit/>
              </a:bodyPr>
              <a:lstStyle/>
              <a:p>
                <a:pPr marL="19050" marR="0" lvl="0" algn="ctr" defTabSz="914400" rtl="0" eaLnBrk="1" fontAlgn="auto" latinLnBrk="0" hangingPunct="1">
                  <a:lnSpc>
                    <a:spcPct val="100000"/>
                  </a:lnSpc>
                  <a:spcBef>
                    <a:spcPts val="0"/>
                  </a:spcBef>
                  <a:spcAft>
                    <a:spcPts val="0"/>
                  </a:spcAft>
                  <a:buClrTx/>
                  <a:buSzTx/>
                  <a:tabLst/>
                  <a:defRPr/>
                </a:pPr>
                <a:endParaRPr lang="de-DE" noProof="1">
                  <a:solidFill>
                    <a:schemeClr val="accent6"/>
                  </a:solidFill>
                  <a:latin typeface="Segoe UI" panose="020B0502040204020203" pitchFamily="34" charset="0"/>
                  <a:ea typeface="Lucida Sans Unicode" pitchFamily="34" charset="0"/>
                  <a:cs typeface="Segoe UI" panose="020B0502040204020203" pitchFamily="34" charset="0"/>
                </a:endParaRPr>
              </a:p>
              <a:p>
                <a:pPr marL="19050" marR="0" lvl="0" algn="ctr" defTabSz="914400" rtl="0" eaLnBrk="1" fontAlgn="auto" latinLnBrk="0" hangingPunct="1">
                  <a:lnSpc>
                    <a:spcPct val="100000"/>
                  </a:lnSpc>
                  <a:spcBef>
                    <a:spcPts val="0"/>
                  </a:spcBef>
                  <a:spcAft>
                    <a:spcPts val="0"/>
                  </a:spcAft>
                  <a:buClrTx/>
                  <a:buSzTx/>
                  <a:tabLst/>
                  <a:defRPr/>
                </a:pPr>
                <a:r>
                  <a:rPr lang="de-DE" noProof="1">
                    <a:solidFill>
                      <a:schemeClr val="accent6"/>
                    </a:solidFill>
                    <a:latin typeface="Segoe UI" panose="020B0502040204020203" pitchFamily="34" charset="0"/>
                    <a:ea typeface="Lucida Sans Unicode" pitchFamily="34" charset="0"/>
                    <a:cs typeface="Segoe UI" panose="020B0502040204020203" pitchFamily="34" charset="0"/>
                  </a:rPr>
                  <a:t>s</a:t>
                </a:r>
                <a:r>
                  <a:rPr kumimoji="0" lang="de-DE" sz="1800" i="0" u="none" strike="noStrike" kern="1200" cap="none" spc="0" normalizeH="0" baseline="0" noProof="1">
                    <a:ln>
                      <a:noFill/>
                    </a:ln>
                    <a:solidFill>
                      <a:schemeClr val="accent6"/>
                    </a:solidFill>
                    <a:effectLst/>
                    <a:uLnTx/>
                    <a:uFillTx/>
                    <a:latin typeface="Segoe UI" panose="020B0502040204020203" pitchFamily="34" charset="0"/>
                    <a:ea typeface="Lucida Sans Unicode" pitchFamily="34" charset="0"/>
                    <a:cs typeface="Segoe UI" panose="020B0502040204020203" pitchFamily="34" charset="0"/>
                  </a:rPr>
                  <a:t>upported by policy</a:t>
                </a:r>
                <a:r>
                  <a:rPr lang="de-DE" noProof="1">
                    <a:solidFill>
                      <a:schemeClr val="accent6"/>
                    </a:solidFill>
                    <a:latin typeface="Segoe UI" panose="020B0502040204020203" pitchFamily="34" charset="0"/>
                    <a:ea typeface="Lucida Sans Unicode" pitchFamily="34" charset="0"/>
                    <a:cs typeface="Segoe UI" panose="020B0502040204020203" pitchFamily="34" charset="0"/>
                  </a:rPr>
                  <a:t>, </a:t>
                </a:r>
                <a:r>
                  <a:rPr kumimoji="0" lang="de-DE" sz="1800" i="0" u="none" strike="noStrike" kern="1200" cap="none" spc="0" normalizeH="0" baseline="0" noProof="1">
                    <a:ln>
                      <a:noFill/>
                    </a:ln>
                    <a:solidFill>
                      <a:schemeClr val="accent6"/>
                    </a:solidFill>
                    <a:effectLst/>
                    <a:uLnTx/>
                    <a:uFillTx/>
                    <a:latin typeface="Segoe UI" panose="020B0502040204020203" pitchFamily="34" charset="0"/>
                    <a:ea typeface="Lucida Sans Unicode" pitchFamily="34" charset="0"/>
                    <a:cs typeface="Segoe UI" panose="020B0502040204020203" pitchFamily="34" charset="0"/>
                  </a:rPr>
                  <a:t>frame-works and financial structures</a:t>
                </a:r>
              </a:p>
              <a:p>
                <a:pPr marL="19050" marR="0" lvl="0" algn="ctr" defTabSz="914400" rtl="0" eaLnBrk="1" fontAlgn="auto" latinLnBrk="0" hangingPunct="1">
                  <a:lnSpc>
                    <a:spcPct val="100000"/>
                  </a:lnSpc>
                  <a:spcBef>
                    <a:spcPts val="0"/>
                  </a:spcBef>
                  <a:spcAft>
                    <a:spcPts val="0"/>
                  </a:spcAft>
                  <a:buClrTx/>
                  <a:buSzTx/>
                  <a:tabLst/>
                  <a:defRPr/>
                </a:pPr>
                <a:endParaRPr kumimoji="0" lang="de-DE" sz="1800" i="0" u="none" strike="noStrike" kern="1200" cap="none" spc="0" normalizeH="0" baseline="0" noProof="1">
                  <a:ln>
                    <a:noFill/>
                  </a:ln>
                  <a:solidFill>
                    <a:schemeClr val="accent6"/>
                  </a:solidFill>
                  <a:effectLst/>
                  <a:uLnTx/>
                  <a:uFillTx/>
                  <a:latin typeface="Segoe UI" panose="020B0502040204020203" pitchFamily="34" charset="0"/>
                  <a:ea typeface="Lucida Sans Unicode" pitchFamily="34" charset="0"/>
                  <a:cs typeface="Segoe UI" panose="020B0502040204020203" pitchFamily="34" charset="0"/>
                </a:endParaRPr>
              </a:p>
            </p:txBody>
          </p:sp>
        </p:grpSp>
        <p:pic>
          <p:nvPicPr>
            <p:cNvPr id="15" name="Grafik 14" descr="Zahnräder mit einfarbiger Füllung">
              <a:extLst>
                <a:ext uri="{FF2B5EF4-FFF2-40B4-BE49-F238E27FC236}">
                  <a16:creationId xmlns:a16="http://schemas.microsoft.com/office/drawing/2014/main" id="{2ED204E5-1235-75E1-C9EE-66054D66302E}"/>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rot="2177704">
              <a:off x="2509573" y="4522096"/>
              <a:ext cx="914400" cy="914400"/>
            </a:xfrm>
            <a:prstGeom prst="rect">
              <a:avLst/>
            </a:prstGeom>
          </p:spPr>
        </p:pic>
      </p:grpSp>
      <p:sp>
        <p:nvSpPr>
          <p:cNvPr id="4" name="Rechteck: abgerundete Ecken 3">
            <a:extLst>
              <a:ext uri="{FF2B5EF4-FFF2-40B4-BE49-F238E27FC236}">
                <a16:creationId xmlns:a16="http://schemas.microsoft.com/office/drawing/2014/main" id="{1C05471A-A555-5C00-4EA6-0F044365D7CD}"/>
              </a:ext>
            </a:extLst>
          </p:cNvPr>
          <p:cNvSpPr/>
          <p:nvPr/>
        </p:nvSpPr>
        <p:spPr>
          <a:xfrm>
            <a:off x="5495880" y="4936779"/>
            <a:ext cx="2160000" cy="504000"/>
          </a:xfrm>
          <a:prstGeom prst="roundRect">
            <a:avLst/>
          </a:prstGeom>
          <a:solidFill>
            <a:schemeClr val="bg1"/>
          </a:solidFill>
          <a:ln>
            <a:solidFill>
              <a:schemeClr val="accent5"/>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build staff HL</a:t>
            </a:r>
          </a:p>
        </p:txBody>
      </p:sp>
      <p:sp>
        <p:nvSpPr>
          <p:cNvPr id="6" name="Rechteck: abgerundete Ecken 5">
            <a:extLst>
              <a:ext uri="{FF2B5EF4-FFF2-40B4-BE49-F238E27FC236}">
                <a16:creationId xmlns:a16="http://schemas.microsoft.com/office/drawing/2014/main" id="{320F83BF-7D9C-B2E2-EA89-045BFFE48DDB}"/>
              </a:ext>
            </a:extLst>
          </p:cNvPr>
          <p:cNvSpPr/>
          <p:nvPr/>
        </p:nvSpPr>
        <p:spPr>
          <a:xfrm>
            <a:off x="635728" y="2539045"/>
            <a:ext cx="2160000" cy="830997"/>
          </a:xfrm>
          <a:prstGeom prst="roundRect">
            <a:avLst/>
          </a:prstGeom>
          <a:solidFill>
            <a:schemeClr val="bg1"/>
          </a:solidFill>
          <a:ln>
            <a:solidFill>
              <a:schemeClr val="accent5"/>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ensure easy access and support navigation</a:t>
            </a:r>
          </a:p>
        </p:txBody>
      </p:sp>
      <p:sp>
        <p:nvSpPr>
          <p:cNvPr id="8" name="Rechteck: abgerundete Ecken 7">
            <a:extLst>
              <a:ext uri="{FF2B5EF4-FFF2-40B4-BE49-F238E27FC236}">
                <a16:creationId xmlns:a16="http://schemas.microsoft.com/office/drawing/2014/main" id="{7B7046F5-7811-ECE5-5F3E-84F7C77A9116}"/>
              </a:ext>
            </a:extLst>
          </p:cNvPr>
          <p:cNvSpPr/>
          <p:nvPr/>
        </p:nvSpPr>
        <p:spPr>
          <a:xfrm>
            <a:off x="3042578" y="1650780"/>
            <a:ext cx="2160000" cy="956291"/>
          </a:xfrm>
          <a:prstGeom prst="roundRect">
            <a:avLst/>
          </a:prstGeom>
          <a:solidFill>
            <a:schemeClr val="bg1"/>
          </a:solidFill>
          <a:ln>
            <a:solidFill>
              <a:schemeClr val="accent5"/>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integrate HL into management, structures</a:t>
            </a:r>
          </a:p>
        </p:txBody>
      </p:sp>
      <p:sp>
        <p:nvSpPr>
          <p:cNvPr id="9" name="Rechteck: abgerundete Ecken 8">
            <a:extLst>
              <a:ext uri="{FF2B5EF4-FFF2-40B4-BE49-F238E27FC236}">
                <a16:creationId xmlns:a16="http://schemas.microsoft.com/office/drawing/2014/main" id="{FBAA3EF2-E4CE-9776-FEA9-5484C3319096}"/>
              </a:ext>
            </a:extLst>
          </p:cNvPr>
          <p:cNvSpPr/>
          <p:nvPr/>
        </p:nvSpPr>
        <p:spPr>
          <a:xfrm>
            <a:off x="5658852" y="3504278"/>
            <a:ext cx="2160000" cy="1064216"/>
          </a:xfrm>
          <a:prstGeom prst="roundRect">
            <a:avLst/>
          </a:prstGeom>
          <a:solidFill>
            <a:schemeClr val="bg1"/>
          </a:solidFill>
          <a:ln>
            <a:solidFill>
              <a:schemeClr val="accent5"/>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communicate clearly &amp; understandably and effectively</a:t>
            </a:r>
          </a:p>
        </p:txBody>
      </p:sp>
      <p:sp>
        <p:nvSpPr>
          <p:cNvPr id="11" name="Rechteck: abgerundete Ecken 10">
            <a:extLst>
              <a:ext uri="{FF2B5EF4-FFF2-40B4-BE49-F238E27FC236}">
                <a16:creationId xmlns:a16="http://schemas.microsoft.com/office/drawing/2014/main" id="{D2339123-BC77-D96C-3FFE-0BCE52F09D05}"/>
              </a:ext>
            </a:extLst>
          </p:cNvPr>
          <p:cNvSpPr/>
          <p:nvPr/>
        </p:nvSpPr>
        <p:spPr>
          <a:xfrm>
            <a:off x="609800" y="4670196"/>
            <a:ext cx="2160000" cy="884130"/>
          </a:xfrm>
          <a:prstGeom prst="roundRect">
            <a:avLst/>
          </a:prstGeom>
          <a:solidFill>
            <a:schemeClr val="bg1"/>
          </a:solidFill>
          <a:ln>
            <a:solidFill>
              <a:schemeClr val="accent5"/>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advance organizational HL initiatives</a:t>
            </a:r>
          </a:p>
        </p:txBody>
      </p:sp>
      <p:sp>
        <p:nvSpPr>
          <p:cNvPr id="13" name="Rechteck: abgerundete Ecken 12">
            <a:extLst>
              <a:ext uri="{FF2B5EF4-FFF2-40B4-BE49-F238E27FC236}">
                <a16:creationId xmlns:a16="http://schemas.microsoft.com/office/drawing/2014/main" id="{B956EDA8-0832-374C-5552-052F06DF66B1}"/>
              </a:ext>
            </a:extLst>
          </p:cNvPr>
          <p:cNvSpPr/>
          <p:nvPr/>
        </p:nvSpPr>
        <p:spPr>
          <a:xfrm>
            <a:off x="5559697" y="2477905"/>
            <a:ext cx="2160000" cy="645284"/>
          </a:xfrm>
          <a:prstGeom prst="roundRect">
            <a:avLst/>
          </a:prstGeom>
          <a:solidFill>
            <a:schemeClr val="bg1"/>
          </a:solidFill>
          <a:ln>
            <a:solidFill>
              <a:schemeClr val="accent5"/>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advance HL in the community</a:t>
            </a:r>
          </a:p>
        </p:txBody>
      </p:sp>
      <p:sp>
        <p:nvSpPr>
          <p:cNvPr id="18" name="Rechteck: abgerundete Ecken 17">
            <a:extLst>
              <a:ext uri="{FF2B5EF4-FFF2-40B4-BE49-F238E27FC236}">
                <a16:creationId xmlns:a16="http://schemas.microsoft.com/office/drawing/2014/main" id="{3AEF8E5B-6273-F5B6-2BFA-BBC1392AD134}"/>
              </a:ext>
            </a:extLst>
          </p:cNvPr>
          <p:cNvSpPr/>
          <p:nvPr/>
        </p:nvSpPr>
        <p:spPr>
          <a:xfrm>
            <a:off x="367887" y="3784992"/>
            <a:ext cx="2160000" cy="504000"/>
          </a:xfrm>
          <a:prstGeom prst="roundRect">
            <a:avLst/>
          </a:prstGeom>
          <a:solidFill>
            <a:schemeClr val="bg1"/>
          </a:solidFill>
          <a:ln>
            <a:solidFill>
              <a:schemeClr val="accent5"/>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support digital HL</a:t>
            </a:r>
          </a:p>
        </p:txBody>
      </p:sp>
      <p:sp>
        <p:nvSpPr>
          <p:cNvPr id="19" name="Rechteck: abgerundete Ecken 18">
            <a:extLst>
              <a:ext uri="{FF2B5EF4-FFF2-40B4-BE49-F238E27FC236}">
                <a16:creationId xmlns:a16="http://schemas.microsoft.com/office/drawing/2014/main" id="{D2A680E4-2094-2CA2-51C1-C1F00647B21B}"/>
              </a:ext>
            </a:extLst>
          </p:cNvPr>
          <p:cNvSpPr/>
          <p:nvPr/>
        </p:nvSpPr>
        <p:spPr>
          <a:xfrm>
            <a:off x="3096554" y="5552827"/>
            <a:ext cx="2160000" cy="803523"/>
          </a:xfrm>
          <a:prstGeom prst="roundRect">
            <a:avLst/>
          </a:prstGeom>
          <a:solidFill>
            <a:schemeClr val="bg1"/>
          </a:solidFill>
          <a:ln>
            <a:solidFill>
              <a:schemeClr val="accent5"/>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strengthen users’ HL</a:t>
            </a:r>
          </a:p>
        </p:txBody>
      </p:sp>
      <p:sp>
        <p:nvSpPr>
          <p:cNvPr id="21" name="Textfeld 20">
            <a:extLst>
              <a:ext uri="{FF2B5EF4-FFF2-40B4-BE49-F238E27FC236}">
                <a16:creationId xmlns:a16="http://schemas.microsoft.com/office/drawing/2014/main" id="{B1B90073-B245-4D4B-165E-26B165C6BCDA}"/>
              </a:ext>
            </a:extLst>
          </p:cNvPr>
          <p:cNvSpPr txBox="1"/>
          <p:nvPr/>
        </p:nvSpPr>
        <p:spPr>
          <a:xfrm>
            <a:off x="3014611" y="3252427"/>
            <a:ext cx="2265680" cy="830997"/>
          </a:xfrm>
          <a:prstGeom prst="rect">
            <a:avLst/>
          </a:prstGeom>
          <a:noFill/>
        </p:spPr>
        <p:txBody>
          <a:bodyPr wrap="square" rtlCol="0">
            <a:spAutoFit/>
          </a:bodyPr>
          <a:lstStyle/>
          <a:p>
            <a:pPr algn="ctr"/>
            <a:r>
              <a:rPr lang="de-DE" sz="2400" noProof="1">
                <a:solidFill>
                  <a:schemeClr val="accent6"/>
                </a:solidFill>
              </a:rPr>
              <a:t>health-literate</a:t>
            </a:r>
          </a:p>
          <a:p>
            <a:pPr algn="ctr"/>
            <a:r>
              <a:rPr lang="de-DE" sz="2400" noProof="1">
                <a:solidFill>
                  <a:schemeClr val="accent6"/>
                </a:solidFill>
              </a:rPr>
              <a:t>organizations</a:t>
            </a:r>
          </a:p>
        </p:txBody>
      </p:sp>
      <p:pic>
        <p:nvPicPr>
          <p:cNvPr id="22" name="Grafik 21" descr="Hospital Silhouette">
            <a:extLst>
              <a:ext uri="{FF2B5EF4-FFF2-40B4-BE49-F238E27FC236}">
                <a16:creationId xmlns:a16="http://schemas.microsoft.com/office/drawing/2014/main" id="{17E62512-115D-51A7-F4F5-F8D79C44B661}"/>
              </a:ext>
            </a:extLst>
          </p:cNvPr>
          <p:cNvPicPr>
            <a:picLocks noChangeAspect="1"/>
          </p:cNvPicPr>
          <p:nvPr/>
        </p:nvPicPr>
        <p:blipFill>
          <a:blip>
            <a:extLst>
              <a:ext uri="{96DAC541-7B7A-43D3-8B79-37D633B846F1}">
                <asvg:svgBlip xmlns:asvg="http://schemas.microsoft.com/office/drawing/2016/SVG/main" r:embed="rId5"/>
              </a:ext>
            </a:extLst>
          </a:blip>
          <a:srcRect/>
          <a:stretch/>
        </p:blipFill>
        <p:spPr>
          <a:xfrm>
            <a:off x="3679311" y="3983610"/>
            <a:ext cx="1070030" cy="1070030"/>
          </a:xfrm>
          <a:prstGeom prst="rect">
            <a:avLst/>
          </a:prstGeom>
          <a:noFill/>
        </p:spPr>
      </p:pic>
    </p:spTree>
    <p:extLst>
      <p:ext uri="{BB962C8B-B14F-4D97-AF65-F5344CB8AC3E}">
        <p14:creationId xmlns:p14="http://schemas.microsoft.com/office/powerpoint/2010/main" val="531583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150CD00E-591A-0BAD-3C64-BDFD9258C376}"/>
            </a:ext>
          </a:extLst>
        </p:cNvPr>
        <p:cNvGrpSpPr/>
        <p:nvPr/>
      </p:nvGrpSpPr>
      <p:grpSpPr>
        <a:xfrm>
          <a:off x="0" y="0"/>
          <a:ext cx="0" cy="0"/>
          <a:chOff x="0" y="0"/>
          <a:chExt cx="0" cy="0"/>
        </a:xfrm>
      </p:grpSpPr>
      <p:sp>
        <p:nvSpPr>
          <p:cNvPr id="7" name="Titel 6">
            <a:extLst>
              <a:ext uri="{FF2B5EF4-FFF2-40B4-BE49-F238E27FC236}">
                <a16:creationId xmlns:a16="http://schemas.microsoft.com/office/drawing/2014/main" id="{83F5C917-3AA7-D9C9-8CBF-7F6D3D5B8145}"/>
              </a:ext>
            </a:extLst>
          </p:cNvPr>
          <p:cNvSpPr>
            <a:spLocks noGrp="1"/>
          </p:cNvSpPr>
          <p:nvPr>
            <p:ph type="title"/>
          </p:nvPr>
        </p:nvSpPr>
        <p:spPr>
          <a:xfrm>
            <a:off x="968610" y="176271"/>
            <a:ext cx="10515600" cy="1325563"/>
          </a:xfrm>
        </p:spPr>
        <p:txBody>
          <a:bodyPr/>
          <a:lstStyle/>
          <a:p>
            <a:r>
              <a:rPr lang="de-DE" noProof="1">
                <a:solidFill>
                  <a:schemeClr val="bg1"/>
                </a:solidFill>
              </a:rPr>
              <a:t>Organizations and systems support health literacy related outcomes</a:t>
            </a:r>
          </a:p>
        </p:txBody>
      </p:sp>
      <p:sp>
        <p:nvSpPr>
          <p:cNvPr id="10" name="Textfeld 9">
            <a:extLst>
              <a:ext uri="{FF2B5EF4-FFF2-40B4-BE49-F238E27FC236}">
                <a16:creationId xmlns:a16="http://schemas.microsoft.com/office/drawing/2014/main" id="{C50F32BA-7798-3A8A-7828-14D0670812E4}"/>
              </a:ext>
            </a:extLst>
          </p:cNvPr>
          <p:cNvSpPr txBox="1"/>
          <p:nvPr/>
        </p:nvSpPr>
        <p:spPr>
          <a:xfrm>
            <a:off x="5638800" y="2975428"/>
            <a:ext cx="65" cy="276999"/>
          </a:xfrm>
          <a:prstGeom prst="rect">
            <a:avLst/>
          </a:prstGeom>
          <a:noFill/>
        </p:spPr>
        <p:txBody>
          <a:bodyPr wrap="none" lIns="0" tIns="0" rIns="0" bIns="0" rtlCol="0">
            <a:spAutoFit/>
          </a:bodyPr>
          <a:lstStyle/>
          <a:p>
            <a:endParaRPr lang="de-DE" noProof="1"/>
          </a:p>
        </p:txBody>
      </p:sp>
      <p:pic>
        <p:nvPicPr>
          <p:cNvPr id="34" name="Grafik 33" descr="Hospital Silhouette">
            <a:extLst>
              <a:ext uri="{FF2B5EF4-FFF2-40B4-BE49-F238E27FC236}">
                <a16:creationId xmlns:a16="http://schemas.microsoft.com/office/drawing/2014/main" id="{68018092-1023-1C8D-143B-6703EF2DD046}"/>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8743862" y="1570120"/>
            <a:ext cx="1535814" cy="1535814"/>
          </a:xfrm>
          <a:prstGeom prst="rect">
            <a:avLst/>
          </a:prstGeom>
          <a:noFill/>
        </p:spPr>
      </p:pic>
      <p:sp>
        <p:nvSpPr>
          <p:cNvPr id="5" name="Rechteck: abgerundete Ecken 4">
            <a:extLst>
              <a:ext uri="{FF2B5EF4-FFF2-40B4-BE49-F238E27FC236}">
                <a16:creationId xmlns:a16="http://schemas.microsoft.com/office/drawing/2014/main" id="{3C8CDE75-8231-834D-1953-BAE6571BE93B}"/>
              </a:ext>
            </a:extLst>
          </p:cNvPr>
          <p:cNvSpPr/>
          <p:nvPr/>
        </p:nvSpPr>
        <p:spPr>
          <a:xfrm rot="16200000">
            <a:off x="5819850" y="133002"/>
            <a:ext cx="761916" cy="11326638"/>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vert="vert" rtlCol="0" anchor="t" anchorCtr="0"/>
          <a:lstStyle>
            <a:defPPr>
              <a:defRPr lang="en-US"/>
            </a:defPPr>
            <a:lvl1pPr marL="0" algn="l" defTabSz="443046" rtl="0" eaLnBrk="1" latinLnBrk="0" hangingPunct="1">
              <a:defRPr sz="1744" kern="1200">
                <a:solidFill>
                  <a:schemeClr val="lt1"/>
                </a:solidFill>
                <a:latin typeface="+mn-lt"/>
                <a:ea typeface="+mn-ea"/>
                <a:cs typeface="+mn-cs"/>
              </a:defRPr>
            </a:lvl1pPr>
            <a:lvl2pPr marL="443046" algn="l" defTabSz="443046" rtl="0" eaLnBrk="1" latinLnBrk="0" hangingPunct="1">
              <a:defRPr sz="1744" kern="1200">
                <a:solidFill>
                  <a:schemeClr val="lt1"/>
                </a:solidFill>
                <a:latin typeface="+mn-lt"/>
                <a:ea typeface="+mn-ea"/>
                <a:cs typeface="+mn-cs"/>
              </a:defRPr>
            </a:lvl2pPr>
            <a:lvl3pPr marL="886093" algn="l" defTabSz="443046" rtl="0" eaLnBrk="1" latinLnBrk="0" hangingPunct="1">
              <a:defRPr sz="1744" kern="1200">
                <a:solidFill>
                  <a:schemeClr val="lt1"/>
                </a:solidFill>
                <a:latin typeface="+mn-lt"/>
                <a:ea typeface="+mn-ea"/>
                <a:cs typeface="+mn-cs"/>
              </a:defRPr>
            </a:lvl3pPr>
            <a:lvl4pPr marL="1329139" algn="l" defTabSz="443046" rtl="0" eaLnBrk="1" latinLnBrk="0" hangingPunct="1">
              <a:defRPr sz="1744" kern="1200">
                <a:solidFill>
                  <a:schemeClr val="lt1"/>
                </a:solidFill>
                <a:latin typeface="+mn-lt"/>
                <a:ea typeface="+mn-ea"/>
                <a:cs typeface="+mn-cs"/>
              </a:defRPr>
            </a:lvl4pPr>
            <a:lvl5pPr marL="1772185" algn="l" defTabSz="443046" rtl="0" eaLnBrk="1" latinLnBrk="0" hangingPunct="1">
              <a:defRPr sz="1744" kern="1200">
                <a:solidFill>
                  <a:schemeClr val="lt1"/>
                </a:solidFill>
                <a:latin typeface="+mn-lt"/>
                <a:ea typeface="+mn-ea"/>
                <a:cs typeface="+mn-cs"/>
              </a:defRPr>
            </a:lvl5pPr>
            <a:lvl6pPr marL="2215231" algn="l" defTabSz="443046" rtl="0" eaLnBrk="1" latinLnBrk="0" hangingPunct="1">
              <a:defRPr sz="1744" kern="1200">
                <a:solidFill>
                  <a:schemeClr val="lt1"/>
                </a:solidFill>
                <a:latin typeface="+mn-lt"/>
                <a:ea typeface="+mn-ea"/>
                <a:cs typeface="+mn-cs"/>
              </a:defRPr>
            </a:lvl6pPr>
            <a:lvl7pPr marL="2658278" algn="l" defTabSz="443046" rtl="0" eaLnBrk="1" latinLnBrk="0" hangingPunct="1">
              <a:defRPr sz="1744" kern="1200">
                <a:solidFill>
                  <a:schemeClr val="lt1"/>
                </a:solidFill>
                <a:latin typeface="+mn-lt"/>
                <a:ea typeface="+mn-ea"/>
                <a:cs typeface="+mn-cs"/>
              </a:defRPr>
            </a:lvl7pPr>
            <a:lvl8pPr marL="3101324" algn="l" defTabSz="443046" rtl="0" eaLnBrk="1" latinLnBrk="0" hangingPunct="1">
              <a:defRPr sz="1744" kern="1200">
                <a:solidFill>
                  <a:schemeClr val="lt1"/>
                </a:solidFill>
                <a:latin typeface="+mn-lt"/>
                <a:ea typeface="+mn-ea"/>
                <a:cs typeface="+mn-cs"/>
              </a:defRPr>
            </a:lvl8pPr>
            <a:lvl9pPr marL="3544370" algn="l" defTabSz="443046" rtl="0" eaLnBrk="1" latinLnBrk="0" hangingPunct="1">
              <a:defRPr sz="1744" kern="1200">
                <a:solidFill>
                  <a:schemeClr val="lt1"/>
                </a:solidFill>
                <a:latin typeface="+mn-lt"/>
                <a:ea typeface="+mn-ea"/>
                <a:cs typeface="+mn-cs"/>
              </a:defRPr>
            </a:lvl9pPr>
          </a:lstStyle>
          <a:p>
            <a:pPr marL="177800" indent="-177800">
              <a:buFont typeface="Arial" panose="020B0604020202020204" pitchFamily="34" charset="0"/>
              <a:buChar char="•"/>
            </a:pPr>
            <a:endParaRPr lang="de-DE" sz="1400" noProof="1">
              <a:latin typeface="Segoe UI" panose="020B0502040204020203" pitchFamily="34" charset="0"/>
              <a:cs typeface="Segoe UI" panose="020B0502040204020203" pitchFamily="34" charset="0"/>
            </a:endParaRPr>
          </a:p>
          <a:p>
            <a:pPr algn="ctr"/>
            <a:endParaRPr lang="de-DE" sz="1400" noProof="1">
              <a:latin typeface="Segoe UI" panose="020B0502040204020203" pitchFamily="34" charset="0"/>
              <a:cs typeface="Segoe UI" panose="020B0502040204020203" pitchFamily="34" charset="0"/>
            </a:endParaRPr>
          </a:p>
        </p:txBody>
      </p:sp>
      <p:pic>
        <p:nvPicPr>
          <p:cNvPr id="15" name="Grafik 14" descr="Hospital Silhouette">
            <a:extLst>
              <a:ext uri="{FF2B5EF4-FFF2-40B4-BE49-F238E27FC236}">
                <a16:creationId xmlns:a16="http://schemas.microsoft.com/office/drawing/2014/main" id="{522CCAB5-F9C4-6345-FFB5-24CBA394BD5F}"/>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1322479" y="1800166"/>
            <a:ext cx="1070030" cy="1070030"/>
          </a:xfrm>
          <a:prstGeom prst="rect">
            <a:avLst/>
          </a:prstGeom>
          <a:noFill/>
        </p:spPr>
      </p:pic>
      <p:sp>
        <p:nvSpPr>
          <p:cNvPr id="19" name="Ellipse 18" descr="Gruppe mit einfarbiger Füllung">
            <a:extLst>
              <a:ext uri="{FF2B5EF4-FFF2-40B4-BE49-F238E27FC236}">
                <a16:creationId xmlns:a16="http://schemas.microsoft.com/office/drawing/2014/main" id="{DDD6616A-50D8-5195-9CF1-9AFABB4763A4}"/>
              </a:ext>
            </a:extLst>
          </p:cNvPr>
          <p:cNvSpPr/>
          <p:nvPr/>
        </p:nvSpPr>
        <p:spPr>
          <a:xfrm>
            <a:off x="4379930" y="1727544"/>
            <a:ext cx="3432139" cy="3402911"/>
          </a:xfrm>
          <a:prstGeom prst="ellipse">
            <a:avLst/>
          </a:prstGeom>
          <a:blipFill>
            <a:blip>
              <a:alphaModFix/>
              <a:lum bright="85000" contrast="-70000"/>
              <a:extLst>
                <a:ext uri="{96DAC541-7B7A-43D3-8B79-37D633B846F1}">
                  <asvg:svgBlip xmlns:asvg="http://schemas.microsoft.com/office/drawing/2016/SVG/main" r:embed="rId4"/>
                </a:ext>
              </a:extLst>
            </a:blip>
            <a:srcRect/>
            <a:stretch>
              <a:fillRect/>
            </a:stretch>
          </a:blipFill>
          <a:ln>
            <a:solidFill>
              <a:schemeClr val="bg1"/>
            </a:solidFill>
          </a:ln>
        </p:spPr>
        <p:style>
          <a:lnRef idx="2">
            <a:scrgbClr r="0" g="0" b="0"/>
          </a:lnRef>
          <a:fillRef idx="1">
            <a:scrgbClr r="0" g="0" b="0"/>
          </a:fillRef>
          <a:effectRef idx="0">
            <a:schemeClr val="accent1">
              <a:tint val="50000"/>
              <a:hueOff val="0"/>
              <a:satOff val="0"/>
              <a:lumOff val="0"/>
              <a:alphaOff val="0"/>
            </a:schemeClr>
          </a:effectRef>
          <a:fontRef idx="minor">
            <a:schemeClr val="lt1">
              <a:hueOff val="0"/>
              <a:satOff val="0"/>
              <a:lumOff val="0"/>
              <a:alphaOff val="0"/>
            </a:schemeClr>
          </a:fontRef>
        </p:style>
        <p:txBody>
          <a:bodyPr/>
          <a:lstStyle/>
          <a:p>
            <a:endParaRPr lang="de-DE" noProof="1"/>
          </a:p>
        </p:txBody>
      </p:sp>
      <p:sp>
        <p:nvSpPr>
          <p:cNvPr id="21" name="Rechteck: abgerundete Ecken 20">
            <a:extLst>
              <a:ext uri="{FF2B5EF4-FFF2-40B4-BE49-F238E27FC236}">
                <a16:creationId xmlns:a16="http://schemas.microsoft.com/office/drawing/2014/main" id="{06977425-6961-9B6A-F019-FC6A457AACC6}"/>
              </a:ext>
            </a:extLst>
          </p:cNvPr>
          <p:cNvSpPr/>
          <p:nvPr/>
        </p:nvSpPr>
        <p:spPr>
          <a:xfrm>
            <a:off x="1905511" y="1729549"/>
            <a:ext cx="2160000" cy="504000"/>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patient empowerment</a:t>
            </a:r>
          </a:p>
        </p:txBody>
      </p:sp>
      <p:sp>
        <p:nvSpPr>
          <p:cNvPr id="22" name="Rechteck: abgerundete Ecken 21">
            <a:extLst>
              <a:ext uri="{FF2B5EF4-FFF2-40B4-BE49-F238E27FC236}">
                <a16:creationId xmlns:a16="http://schemas.microsoft.com/office/drawing/2014/main" id="{104538C9-129C-A7D4-839F-8594D1B0854C}"/>
              </a:ext>
            </a:extLst>
          </p:cNvPr>
          <p:cNvSpPr/>
          <p:nvPr/>
        </p:nvSpPr>
        <p:spPr>
          <a:xfrm>
            <a:off x="1925132" y="2402335"/>
            <a:ext cx="2160000" cy="504000"/>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equity</a:t>
            </a:r>
          </a:p>
        </p:txBody>
      </p:sp>
      <p:sp>
        <p:nvSpPr>
          <p:cNvPr id="24" name="Rechteck: abgerundete Ecken 23">
            <a:extLst>
              <a:ext uri="{FF2B5EF4-FFF2-40B4-BE49-F238E27FC236}">
                <a16:creationId xmlns:a16="http://schemas.microsoft.com/office/drawing/2014/main" id="{2149DD2F-9C8F-FECB-ACBE-64DBE3234DEA}"/>
              </a:ext>
            </a:extLst>
          </p:cNvPr>
          <p:cNvSpPr/>
          <p:nvPr/>
        </p:nvSpPr>
        <p:spPr>
          <a:xfrm>
            <a:off x="1921763" y="3732515"/>
            <a:ext cx="2160000" cy="504000"/>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shared decision making</a:t>
            </a:r>
          </a:p>
        </p:txBody>
      </p:sp>
      <p:sp>
        <p:nvSpPr>
          <p:cNvPr id="25" name="Rechteck: abgerundete Ecken 24">
            <a:extLst>
              <a:ext uri="{FF2B5EF4-FFF2-40B4-BE49-F238E27FC236}">
                <a16:creationId xmlns:a16="http://schemas.microsoft.com/office/drawing/2014/main" id="{C7D651F3-AD1E-2539-BC3C-922E54EA869B}"/>
              </a:ext>
            </a:extLst>
          </p:cNvPr>
          <p:cNvSpPr/>
          <p:nvPr/>
        </p:nvSpPr>
        <p:spPr>
          <a:xfrm>
            <a:off x="1931373" y="3063122"/>
            <a:ext cx="2160000" cy="504000"/>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trust</a:t>
            </a:r>
          </a:p>
        </p:txBody>
      </p:sp>
      <p:sp>
        <p:nvSpPr>
          <p:cNvPr id="2" name="Fußzeilenplatzhalter 1">
            <a:extLst>
              <a:ext uri="{FF2B5EF4-FFF2-40B4-BE49-F238E27FC236}">
                <a16:creationId xmlns:a16="http://schemas.microsoft.com/office/drawing/2014/main" id="{BC45165B-AC80-F585-7F25-0309F19B2772}"/>
              </a:ext>
            </a:extLst>
          </p:cNvPr>
          <p:cNvSpPr>
            <a:spLocks noGrp="1"/>
          </p:cNvSpPr>
          <p:nvPr>
            <p:ph type="ftr" sz="quarter" idx="11"/>
          </p:nvPr>
        </p:nvSpPr>
        <p:spPr>
          <a:xfrm>
            <a:off x="360000" y="6356350"/>
            <a:ext cx="4114800" cy="365125"/>
          </a:xfrm>
        </p:spPr>
        <p:txBody>
          <a:bodyPr/>
          <a:lstStyle/>
          <a:p>
            <a:pPr algn="l"/>
            <a:r>
              <a:rPr lang="de-DE" noProof="1">
                <a:solidFill>
                  <a:schemeClr val="bg1"/>
                </a:solidFill>
              </a:rPr>
              <a:t>References: 33-35</a:t>
            </a:r>
          </a:p>
        </p:txBody>
      </p:sp>
      <p:sp>
        <p:nvSpPr>
          <p:cNvPr id="13" name="Textfeld 12">
            <a:extLst>
              <a:ext uri="{FF2B5EF4-FFF2-40B4-BE49-F238E27FC236}">
                <a16:creationId xmlns:a16="http://schemas.microsoft.com/office/drawing/2014/main" id="{8E856621-41EA-04F1-FF33-AEDEC7857A34}"/>
              </a:ext>
            </a:extLst>
          </p:cNvPr>
          <p:cNvSpPr txBox="1"/>
          <p:nvPr/>
        </p:nvSpPr>
        <p:spPr>
          <a:xfrm>
            <a:off x="1498432" y="5499844"/>
            <a:ext cx="9404750" cy="523220"/>
          </a:xfrm>
          <a:prstGeom prst="rect">
            <a:avLst/>
          </a:prstGeom>
          <a:noFill/>
        </p:spPr>
        <p:txBody>
          <a:bodyPr wrap="square" rtlCol="0">
            <a:spAutoFit/>
          </a:bodyPr>
          <a:lstStyle/>
          <a:p>
            <a:pPr algn="ctr"/>
            <a:r>
              <a:rPr lang="de-DE" sz="2800" noProof="1">
                <a:solidFill>
                  <a:schemeClr val="accent6"/>
                </a:solidFill>
                <a:latin typeface="Segoe UI" panose="020B0502040204020203" pitchFamily="34" charset="0"/>
                <a:cs typeface="Segoe UI" panose="020B0502040204020203" pitchFamily="34" charset="0"/>
              </a:rPr>
              <a:t>Health literacy is a shared, system‑level responsibility.</a:t>
            </a:r>
          </a:p>
        </p:txBody>
      </p:sp>
      <p:cxnSp>
        <p:nvCxnSpPr>
          <p:cNvPr id="18" name="Gerader Verbinder 17">
            <a:extLst>
              <a:ext uri="{FF2B5EF4-FFF2-40B4-BE49-F238E27FC236}">
                <a16:creationId xmlns:a16="http://schemas.microsoft.com/office/drawing/2014/main" id="{E221D9D2-20D3-0874-BE2E-B71B0E4225AC}"/>
              </a:ext>
            </a:extLst>
          </p:cNvPr>
          <p:cNvCxnSpPr>
            <a:cxnSpLocks/>
          </p:cNvCxnSpPr>
          <p:nvPr/>
        </p:nvCxnSpPr>
        <p:spPr>
          <a:xfrm>
            <a:off x="3921766" y="2655006"/>
            <a:ext cx="633093" cy="228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27" name="Gerader Verbinder 26">
            <a:extLst>
              <a:ext uri="{FF2B5EF4-FFF2-40B4-BE49-F238E27FC236}">
                <a16:creationId xmlns:a16="http://schemas.microsoft.com/office/drawing/2014/main" id="{59E79FB5-1F4C-A36B-8D08-D7190B57E525}"/>
              </a:ext>
            </a:extLst>
          </p:cNvPr>
          <p:cNvCxnSpPr>
            <a:cxnSpLocks/>
          </p:cNvCxnSpPr>
          <p:nvPr/>
        </p:nvCxnSpPr>
        <p:spPr>
          <a:xfrm>
            <a:off x="3695075" y="3315122"/>
            <a:ext cx="69120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28" name="Gerader Verbinder 27">
            <a:extLst>
              <a:ext uri="{FF2B5EF4-FFF2-40B4-BE49-F238E27FC236}">
                <a16:creationId xmlns:a16="http://schemas.microsoft.com/office/drawing/2014/main" id="{E2B12AEC-1D37-3DF9-CFFD-059834B65128}"/>
              </a:ext>
            </a:extLst>
          </p:cNvPr>
          <p:cNvCxnSpPr>
            <a:cxnSpLocks/>
          </p:cNvCxnSpPr>
          <p:nvPr/>
        </p:nvCxnSpPr>
        <p:spPr>
          <a:xfrm>
            <a:off x="3783595" y="3984515"/>
            <a:ext cx="69120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29" name="Gerader Verbinder 28">
            <a:extLst>
              <a:ext uri="{FF2B5EF4-FFF2-40B4-BE49-F238E27FC236}">
                <a16:creationId xmlns:a16="http://schemas.microsoft.com/office/drawing/2014/main" id="{8E248017-B968-9784-A1A9-8D0274622E2A}"/>
              </a:ext>
            </a:extLst>
          </p:cNvPr>
          <p:cNvCxnSpPr>
            <a:cxnSpLocks/>
          </p:cNvCxnSpPr>
          <p:nvPr/>
        </p:nvCxnSpPr>
        <p:spPr>
          <a:xfrm>
            <a:off x="3918267" y="1981549"/>
            <a:ext cx="1273184"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0" name="Gerader Verbinder 29">
            <a:extLst>
              <a:ext uri="{FF2B5EF4-FFF2-40B4-BE49-F238E27FC236}">
                <a16:creationId xmlns:a16="http://schemas.microsoft.com/office/drawing/2014/main" id="{7D717D3B-D75C-6BED-E9E6-BFC6A5BD0151}"/>
              </a:ext>
            </a:extLst>
          </p:cNvPr>
          <p:cNvCxnSpPr>
            <a:cxnSpLocks/>
          </p:cNvCxnSpPr>
          <p:nvPr/>
        </p:nvCxnSpPr>
        <p:spPr>
          <a:xfrm>
            <a:off x="3846064" y="4642909"/>
            <a:ext cx="1040437"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1" name="Gerader Verbinder 30">
            <a:extLst>
              <a:ext uri="{FF2B5EF4-FFF2-40B4-BE49-F238E27FC236}">
                <a16:creationId xmlns:a16="http://schemas.microsoft.com/office/drawing/2014/main" id="{315FAB23-1713-1DFB-A733-92A880EC2F40}"/>
              </a:ext>
            </a:extLst>
          </p:cNvPr>
          <p:cNvCxnSpPr>
            <a:cxnSpLocks/>
            <a:endCxn id="23" idx="1"/>
          </p:cNvCxnSpPr>
          <p:nvPr/>
        </p:nvCxnSpPr>
        <p:spPr>
          <a:xfrm>
            <a:off x="7004572" y="1981549"/>
            <a:ext cx="1070193"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2" name="Gerader Verbinder 31">
            <a:extLst>
              <a:ext uri="{FF2B5EF4-FFF2-40B4-BE49-F238E27FC236}">
                <a16:creationId xmlns:a16="http://schemas.microsoft.com/office/drawing/2014/main" id="{73D07E3E-2AFD-20CA-446F-030B29E551FD}"/>
              </a:ext>
            </a:extLst>
          </p:cNvPr>
          <p:cNvCxnSpPr>
            <a:cxnSpLocks/>
          </p:cNvCxnSpPr>
          <p:nvPr/>
        </p:nvCxnSpPr>
        <p:spPr>
          <a:xfrm>
            <a:off x="7628587" y="2654335"/>
            <a:ext cx="69120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3" name="Gerader Verbinder 32">
            <a:extLst>
              <a:ext uri="{FF2B5EF4-FFF2-40B4-BE49-F238E27FC236}">
                <a16:creationId xmlns:a16="http://schemas.microsoft.com/office/drawing/2014/main" id="{3E5856A3-611C-806E-FFE4-9CEF1EF3C7D2}"/>
              </a:ext>
            </a:extLst>
          </p:cNvPr>
          <p:cNvCxnSpPr>
            <a:cxnSpLocks/>
          </p:cNvCxnSpPr>
          <p:nvPr/>
        </p:nvCxnSpPr>
        <p:spPr>
          <a:xfrm>
            <a:off x="7729162" y="3984515"/>
            <a:ext cx="69120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cxnSp>
        <p:nvCxnSpPr>
          <p:cNvPr id="35" name="Gerader Verbinder 34">
            <a:extLst>
              <a:ext uri="{FF2B5EF4-FFF2-40B4-BE49-F238E27FC236}">
                <a16:creationId xmlns:a16="http://schemas.microsoft.com/office/drawing/2014/main" id="{687DCF9A-F538-87E6-604C-F49D54C8E6BB}"/>
              </a:ext>
            </a:extLst>
          </p:cNvPr>
          <p:cNvCxnSpPr>
            <a:cxnSpLocks/>
            <a:endCxn id="38" idx="1"/>
          </p:cNvCxnSpPr>
          <p:nvPr/>
        </p:nvCxnSpPr>
        <p:spPr>
          <a:xfrm>
            <a:off x="7310413" y="4641280"/>
            <a:ext cx="783973" cy="1072"/>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sp>
        <p:nvSpPr>
          <p:cNvPr id="4" name="Rechteck: abgerundete Ecken 3">
            <a:extLst>
              <a:ext uri="{FF2B5EF4-FFF2-40B4-BE49-F238E27FC236}">
                <a16:creationId xmlns:a16="http://schemas.microsoft.com/office/drawing/2014/main" id="{E072DB3D-1C5A-4080-900F-DF1605668CC2}"/>
              </a:ext>
            </a:extLst>
          </p:cNvPr>
          <p:cNvSpPr/>
          <p:nvPr/>
        </p:nvSpPr>
        <p:spPr>
          <a:xfrm>
            <a:off x="1925132" y="4390352"/>
            <a:ext cx="2160000" cy="504000"/>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patient satisfaction</a:t>
            </a:r>
          </a:p>
        </p:txBody>
      </p:sp>
      <p:sp>
        <p:nvSpPr>
          <p:cNvPr id="23" name="Rechteck: abgerundete Ecken 22">
            <a:extLst>
              <a:ext uri="{FF2B5EF4-FFF2-40B4-BE49-F238E27FC236}">
                <a16:creationId xmlns:a16="http://schemas.microsoft.com/office/drawing/2014/main" id="{665C43B9-A624-3890-BCEE-45EB26691CC8}"/>
              </a:ext>
            </a:extLst>
          </p:cNvPr>
          <p:cNvSpPr/>
          <p:nvPr/>
        </p:nvSpPr>
        <p:spPr>
          <a:xfrm>
            <a:off x="8074765" y="1729549"/>
            <a:ext cx="2160000" cy="504000"/>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self empowerment</a:t>
            </a:r>
          </a:p>
        </p:txBody>
      </p:sp>
      <p:sp>
        <p:nvSpPr>
          <p:cNvPr id="26" name="Rechteck: abgerundete Ecken 25">
            <a:extLst>
              <a:ext uri="{FF2B5EF4-FFF2-40B4-BE49-F238E27FC236}">
                <a16:creationId xmlns:a16="http://schemas.microsoft.com/office/drawing/2014/main" id="{11F78A3B-5828-F41E-2F63-ED58F41012A6}"/>
              </a:ext>
            </a:extLst>
          </p:cNvPr>
          <p:cNvSpPr/>
          <p:nvPr/>
        </p:nvSpPr>
        <p:spPr>
          <a:xfrm>
            <a:off x="8094386" y="2402335"/>
            <a:ext cx="2160000" cy="504000"/>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quality of care</a:t>
            </a:r>
          </a:p>
        </p:txBody>
      </p:sp>
      <p:sp>
        <p:nvSpPr>
          <p:cNvPr id="36" name="Rechteck: abgerundete Ecken 35">
            <a:extLst>
              <a:ext uri="{FF2B5EF4-FFF2-40B4-BE49-F238E27FC236}">
                <a16:creationId xmlns:a16="http://schemas.microsoft.com/office/drawing/2014/main" id="{EEF8D414-D241-2723-36D7-DDE47B95B897}"/>
              </a:ext>
            </a:extLst>
          </p:cNvPr>
          <p:cNvSpPr/>
          <p:nvPr/>
        </p:nvSpPr>
        <p:spPr>
          <a:xfrm>
            <a:off x="8091017" y="3732515"/>
            <a:ext cx="2160000" cy="504000"/>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clinical outcomes</a:t>
            </a:r>
          </a:p>
        </p:txBody>
      </p:sp>
      <p:sp>
        <p:nvSpPr>
          <p:cNvPr id="37" name="Rechteck: abgerundete Ecken 36">
            <a:extLst>
              <a:ext uri="{FF2B5EF4-FFF2-40B4-BE49-F238E27FC236}">
                <a16:creationId xmlns:a16="http://schemas.microsoft.com/office/drawing/2014/main" id="{20E9A5C3-25DB-E6C0-BADC-F119B3EDC218}"/>
              </a:ext>
            </a:extLst>
          </p:cNvPr>
          <p:cNvSpPr/>
          <p:nvPr/>
        </p:nvSpPr>
        <p:spPr>
          <a:xfrm>
            <a:off x="8100627" y="3063122"/>
            <a:ext cx="2160000" cy="504000"/>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patient safety</a:t>
            </a:r>
          </a:p>
        </p:txBody>
      </p:sp>
      <p:sp>
        <p:nvSpPr>
          <p:cNvPr id="38" name="Rechteck: abgerundete Ecken 37">
            <a:extLst>
              <a:ext uri="{FF2B5EF4-FFF2-40B4-BE49-F238E27FC236}">
                <a16:creationId xmlns:a16="http://schemas.microsoft.com/office/drawing/2014/main" id="{132796D5-CCEA-A913-ED44-8BC3A2F7553F}"/>
              </a:ext>
            </a:extLst>
          </p:cNvPr>
          <p:cNvSpPr/>
          <p:nvPr/>
        </p:nvSpPr>
        <p:spPr>
          <a:xfrm>
            <a:off x="8094386" y="4390352"/>
            <a:ext cx="2160000" cy="504000"/>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sz="1600" noProof="1">
                <a:solidFill>
                  <a:schemeClr val="accent6"/>
                </a:solidFill>
                <a:latin typeface="Segoe UI" panose="020B0502040204020203" pitchFamily="34" charset="0"/>
                <a:cs typeface="Segoe UI" panose="020B0502040204020203" pitchFamily="34" charset="0"/>
              </a:rPr>
              <a:t>staff satisfaction</a:t>
            </a:r>
          </a:p>
        </p:txBody>
      </p:sp>
      <p:cxnSp>
        <p:nvCxnSpPr>
          <p:cNvPr id="40" name="Gerader Verbinder 39">
            <a:extLst>
              <a:ext uri="{FF2B5EF4-FFF2-40B4-BE49-F238E27FC236}">
                <a16:creationId xmlns:a16="http://schemas.microsoft.com/office/drawing/2014/main" id="{71194498-A2F4-38FD-467C-01F170FF9D91}"/>
              </a:ext>
            </a:extLst>
          </p:cNvPr>
          <p:cNvCxnSpPr>
            <a:cxnSpLocks/>
          </p:cNvCxnSpPr>
          <p:nvPr/>
        </p:nvCxnSpPr>
        <p:spPr>
          <a:xfrm>
            <a:off x="7811762" y="3315122"/>
            <a:ext cx="691205" cy="0"/>
          </a:xfrm>
          <a:prstGeom prst="line">
            <a:avLst/>
          </a:prstGeom>
          <a:ln>
            <a:solidFill>
              <a:schemeClr val="bg1"/>
            </a:solidFill>
          </a:ln>
        </p:spPr>
        <p:style>
          <a:lnRef idx="2">
            <a:schemeClr val="accent1"/>
          </a:lnRef>
          <a:fillRef idx="0">
            <a:schemeClr val="accent1"/>
          </a:fillRef>
          <a:effectRef idx="1">
            <a:schemeClr val="accent1"/>
          </a:effectRef>
          <a:fontRef idx="minor">
            <a:schemeClr val="tx1"/>
          </a:fontRef>
        </p:style>
      </p:cxnSp>
      <p:pic>
        <p:nvPicPr>
          <p:cNvPr id="46" name="Grafik 45" descr="Handschlag mit einfarbiger Füllung">
            <a:extLst>
              <a:ext uri="{FF2B5EF4-FFF2-40B4-BE49-F238E27FC236}">
                <a16:creationId xmlns:a16="http://schemas.microsoft.com/office/drawing/2014/main" id="{3A0B0235-6E60-D4C5-5941-74C0F91BCC67}"/>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943094" y="5332174"/>
            <a:ext cx="914400" cy="914400"/>
          </a:xfrm>
          <a:prstGeom prst="rect">
            <a:avLst/>
          </a:prstGeom>
        </p:spPr>
      </p:pic>
    </p:spTree>
    <p:extLst>
      <p:ext uri="{BB962C8B-B14F-4D97-AF65-F5344CB8AC3E}">
        <p14:creationId xmlns:p14="http://schemas.microsoft.com/office/powerpoint/2010/main" val="31731687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C875D1FD-DE6D-342F-6492-2730E777307D}"/>
            </a:ext>
          </a:extLst>
        </p:cNvPr>
        <p:cNvGrpSpPr/>
        <p:nvPr/>
      </p:nvGrpSpPr>
      <p:grpSpPr>
        <a:xfrm>
          <a:off x="0" y="0"/>
          <a:ext cx="0" cy="0"/>
          <a:chOff x="0" y="0"/>
          <a:chExt cx="0" cy="0"/>
        </a:xfrm>
      </p:grpSpPr>
      <p:sp>
        <p:nvSpPr>
          <p:cNvPr id="4" name="Rechteck: abgerundete Ecken 3">
            <a:extLst>
              <a:ext uri="{FF2B5EF4-FFF2-40B4-BE49-F238E27FC236}">
                <a16:creationId xmlns:a16="http://schemas.microsoft.com/office/drawing/2014/main" id="{DB78658B-4A63-3F61-97B6-719AA199898E}"/>
              </a:ext>
            </a:extLst>
          </p:cNvPr>
          <p:cNvSpPr/>
          <p:nvPr/>
        </p:nvSpPr>
        <p:spPr>
          <a:xfrm>
            <a:off x="751840" y="5379922"/>
            <a:ext cx="10515600" cy="707886"/>
          </a:xfrm>
          <a:prstGeom prst="roundRect">
            <a:avLst/>
          </a:prstGeom>
          <a:solidFill>
            <a:schemeClr val="accent3">
              <a:alpha val="64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7" name="Titel 6">
            <a:extLst>
              <a:ext uri="{FF2B5EF4-FFF2-40B4-BE49-F238E27FC236}">
                <a16:creationId xmlns:a16="http://schemas.microsoft.com/office/drawing/2014/main" id="{7E6938CD-9697-F561-53CA-7F54E61F1BEE}"/>
              </a:ext>
            </a:extLst>
          </p:cNvPr>
          <p:cNvSpPr>
            <a:spLocks noGrp="1"/>
          </p:cNvSpPr>
          <p:nvPr>
            <p:ph type="title"/>
          </p:nvPr>
        </p:nvSpPr>
        <p:spPr/>
        <p:txBody>
          <a:bodyPr/>
          <a:lstStyle/>
          <a:p>
            <a:r>
              <a:rPr lang="de-DE" noProof="1">
                <a:solidFill>
                  <a:schemeClr val="bg1"/>
                </a:solidFill>
                <a:latin typeface="Segoe UI" panose="020B0502040204020203" pitchFamily="34" charset="0"/>
                <a:cs typeface="Segoe UI" panose="020B0502040204020203" pitchFamily="34" charset="0"/>
              </a:rPr>
              <a:t>Health literacy reduces costs </a:t>
            </a:r>
            <a:br>
              <a:rPr lang="de-DE" noProof="1">
                <a:solidFill>
                  <a:schemeClr val="bg1"/>
                </a:solidFill>
                <a:latin typeface="Segoe UI" panose="020B0502040204020203" pitchFamily="34" charset="0"/>
                <a:cs typeface="Segoe UI" panose="020B0502040204020203" pitchFamily="34" charset="0"/>
              </a:rPr>
            </a:br>
            <a:r>
              <a:rPr lang="de-DE" noProof="1">
                <a:solidFill>
                  <a:schemeClr val="bg1"/>
                </a:solidFill>
                <a:latin typeface="Segoe UI" panose="020B0502040204020203" pitchFamily="34" charset="0"/>
                <a:cs typeface="Segoe UI" panose="020B0502040204020203" pitchFamily="34" charset="0"/>
              </a:rPr>
              <a:t>and inefficiencies</a:t>
            </a:r>
          </a:p>
        </p:txBody>
      </p:sp>
      <p:sp>
        <p:nvSpPr>
          <p:cNvPr id="10" name="Textfeld 9">
            <a:extLst>
              <a:ext uri="{FF2B5EF4-FFF2-40B4-BE49-F238E27FC236}">
                <a16:creationId xmlns:a16="http://schemas.microsoft.com/office/drawing/2014/main" id="{C02429EC-19D4-6FE5-DD81-7DE549C454AF}"/>
              </a:ext>
            </a:extLst>
          </p:cNvPr>
          <p:cNvSpPr txBox="1"/>
          <p:nvPr/>
        </p:nvSpPr>
        <p:spPr>
          <a:xfrm>
            <a:off x="5638800" y="2975428"/>
            <a:ext cx="65" cy="276999"/>
          </a:xfrm>
          <a:prstGeom prst="rect">
            <a:avLst/>
          </a:prstGeom>
          <a:noFill/>
        </p:spPr>
        <p:txBody>
          <a:bodyPr wrap="none" lIns="0" tIns="0" rIns="0" bIns="0" rtlCol="0">
            <a:spAutoFit/>
          </a:bodyPr>
          <a:lstStyle/>
          <a:p>
            <a:endParaRPr lang="de-DE" noProof="1"/>
          </a:p>
        </p:txBody>
      </p:sp>
      <p:pic>
        <p:nvPicPr>
          <p:cNvPr id="34" name="Grafik 33" descr="Hospital Silhouette">
            <a:extLst>
              <a:ext uri="{FF2B5EF4-FFF2-40B4-BE49-F238E27FC236}">
                <a16:creationId xmlns:a16="http://schemas.microsoft.com/office/drawing/2014/main" id="{4AF89DCD-EB87-AC3C-7F61-951327930C5D}"/>
              </a:ext>
            </a:extLst>
          </p:cNvPr>
          <p:cNvPicPr>
            <a:picLocks noChangeAspect="1"/>
          </p:cNvPicPr>
          <p:nvPr/>
        </p:nvPicPr>
        <p:blipFill>
          <a:blip>
            <a:extLst>
              <a:ext uri="{96DAC541-7B7A-43D3-8B79-37D633B846F1}">
                <asvg:svgBlip xmlns:asvg="http://schemas.microsoft.com/office/drawing/2016/SVG/main" r:embed="rId3"/>
              </a:ext>
            </a:extLst>
          </a:blip>
          <a:srcRect/>
          <a:stretch/>
        </p:blipFill>
        <p:spPr>
          <a:xfrm>
            <a:off x="8343236" y="745070"/>
            <a:ext cx="1535814" cy="1535814"/>
          </a:xfrm>
          <a:prstGeom prst="rect">
            <a:avLst/>
          </a:prstGeom>
          <a:noFill/>
        </p:spPr>
      </p:pic>
      <p:sp>
        <p:nvSpPr>
          <p:cNvPr id="6" name="Pfeil: Chevron 5">
            <a:extLst>
              <a:ext uri="{FF2B5EF4-FFF2-40B4-BE49-F238E27FC236}">
                <a16:creationId xmlns:a16="http://schemas.microsoft.com/office/drawing/2014/main" id="{E2949411-7599-D1E5-C8FE-1A1709A73E6E}"/>
              </a:ext>
            </a:extLst>
          </p:cNvPr>
          <p:cNvSpPr/>
          <p:nvPr/>
        </p:nvSpPr>
        <p:spPr>
          <a:xfrm>
            <a:off x="5115795" y="2547175"/>
            <a:ext cx="1046010" cy="2268823"/>
          </a:xfrm>
          <a:prstGeom prst="chevron">
            <a:avLst/>
          </a:prstGeom>
          <a:solidFill>
            <a:schemeClr val="accent3">
              <a:alpha val="80000"/>
            </a:schemeClr>
          </a:solidFill>
          <a:ln w="254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defPPr>
              <a:defRPr lang="en-US"/>
            </a:defPPr>
            <a:lvl1pPr marL="0" algn="l" defTabSz="443046" rtl="0" eaLnBrk="1" latinLnBrk="0" hangingPunct="1">
              <a:defRPr sz="1744" kern="1200">
                <a:solidFill>
                  <a:schemeClr val="lt1"/>
                </a:solidFill>
                <a:latin typeface="+mn-lt"/>
                <a:ea typeface="+mn-ea"/>
                <a:cs typeface="+mn-cs"/>
              </a:defRPr>
            </a:lvl1pPr>
            <a:lvl2pPr marL="443046" algn="l" defTabSz="443046" rtl="0" eaLnBrk="1" latinLnBrk="0" hangingPunct="1">
              <a:defRPr sz="1744" kern="1200">
                <a:solidFill>
                  <a:schemeClr val="lt1"/>
                </a:solidFill>
                <a:latin typeface="+mn-lt"/>
                <a:ea typeface="+mn-ea"/>
                <a:cs typeface="+mn-cs"/>
              </a:defRPr>
            </a:lvl2pPr>
            <a:lvl3pPr marL="886093" algn="l" defTabSz="443046" rtl="0" eaLnBrk="1" latinLnBrk="0" hangingPunct="1">
              <a:defRPr sz="1744" kern="1200">
                <a:solidFill>
                  <a:schemeClr val="lt1"/>
                </a:solidFill>
                <a:latin typeface="+mn-lt"/>
                <a:ea typeface="+mn-ea"/>
                <a:cs typeface="+mn-cs"/>
              </a:defRPr>
            </a:lvl3pPr>
            <a:lvl4pPr marL="1329139" algn="l" defTabSz="443046" rtl="0" eaLnBrk="1" latinLnBrk="0" hangingPunct="1">
              <a:defRPr sz="1744" kern="1200">
                <a:solidFill>
                  <a:schemeClr val="lt1"/>
                </a:solidFill>
                <a:latin typeface="+mn-lt"/>
                <a:ea typeface="+mn-ea"/>
                <a:cs typeface="+mn-cs"/>
              </a:defRPr>
            </a:lvl4pPr>
            <a:lvl5pPr marL="1772185" algn="l" defTabSz="443046" rtl="0" eaLnBrk="1" latinLnBrk="0" hangingPunct="1">
              <a:defRPr sz="1744" kern="1200">
                <a:solidFill>
                  <a:schemeClr val="lt1"/>
                </a:solidFill>
                <a:latin typeface="+mn-lt"/>
                <a:ea typeface="+mn-ea"/>
                <a:cs typeface="+mn-cs"/>
              </a:defRPr>
            </a:lvl5pPr>
            <a:lvl6pPr marL="2215231" algn="l" defTabSz="443046" rtl="0" eaLnBrk="1" latinLnBrk="0" hangingPunct="1">
              <a:defRPr sz="1744" kern="1200">
                <a:solidFill>
                  <a:schemeClr val="lt1"/>
                </a:solidFill>
                <a:latin typeface="+mn-lt"/>
                <a:ea typeface="+mn-ea"/>
                <a:cs typeface="+mn-cs"/>
              </a:defRPr>
            </a:lvl6pPr>
            <a:lvl7pPr marL="2658278" algn="l" defTabSz="443046" rtl="0" eaLnBrk="1" latinLnBrk="0" hangingPunct="1">
              <a:defRPr sz="1744" kern="1200">
                <a:solidFill>
                  <a:schemeClr val="lt1"/>
                </a:solidFill>
                <a:latin typeface="+mn-lt"/>
                <a:ea typeface="+mn-ea"/>
                <a:cs typeface="+mn-cs"/>
              </a:defRPr>
            </a:lvl7pPr>
            <a:lvl8pPr marL="3101324" algn="l" defTabSz="443046" rtl="0" eaLnBrk="1" latinLnBrk="0" hangingPunct="1">
              <a:defRPr sz="1744" kern="1200">
                <a:solidFill>
                  <a:schemeClr val="lt1"/>
                </a:solidFill>
                <a:latin typeface="+mn-lt"/>
                <a:ea typeface="+mn-ea"/>
                <a:cs typeface="+mn-cs"/>
              </a:defRPr>
            </a:lvl8pPr>
            <a:lvl9pPr marL="3544370" algn="l" defTabSz="443046" rtl="0" eaLnBrk="1" latinLnBrk="0" hangingPunct="1">
              <a:defRPr sz="1744" kern="1200">
                <a:solidFill>
                  <a:schemeClr val="lt1"/>
                </a:solidFill>
                <a:latin typeface="+mn-lt"/>
                <a:ea typeface="+mn-ea"/>
                <a:cs typeface="+mn-cs"/>
              </a:defRPr>
            </a:lvl9pPr>
          </a:lstStyle>
          <a:p>
            <a:pPr algn="ctr"/>
            <a:endParaRPr lang="de-DE" sz="1400" noProof="1">
              <a:solidFill>
                <a:schemeClr val="tx1"/>
              </a:solidFill>
            </a:endParaRPr>
          </a:p>
        </p:txBody>
      </p:sp>
      <p:pic>
        <p:nvPicPr>
          <p:cNvPr id="11" name="Grafik 10" descr="Universeller Zugriff mit einfarbiger Füllung">
            <a:extLst>
              <a:ext uri="{FF2B5EF4-FFF2-40B4-BE49-F238E27FC236}">
                <a16:creationId xmlns:a16="http://schemas.microsoft.com/office/drawing/2014/main" id="{78FAABD1-9054-CE45-94B6-2E61D08553C6}"/>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2153236" y="2102304"/>
            <a:ext cx="2277742" cy="2277742"/>
          </a:xfrm>
          <a:prstGeom prst="rect">
            <a:avLst/>
          </a:prstGeom>
        </p:spPr>
      </p:pic>
      <p:sp>
        <p:nvSpPr>
          <p:cNvPr id="13" name="Textfeld 12">
            <a:extLst>
              <a:ext uri="{FF2B5EF4-FFF2-40B4-BE49-F238E27FC236}">
                <a16:creationId xmlns:a16="http://schemas.microsoft.com/office/drawing/2014/main" id="{27E6CFBE-2745-E671-7AE7-3D98AA3AB2E0}"/>
              </a:ext>
            </a:extLst>
          </p:cNvPr>
          <p:cNvSpPr txBox="1"/>
          <p:nvPr/>
        </p:nvSpPr>
        <p:spPr>
          <a:xfrm>
            <a:off x="2089318" y="4223471"/>
            <a:ext cx="2405577" cy="400110"/>
          </a:xfrm>
          <a:prstGeom prst="rect">
            <a:avLst/>
          </a:prstGeom>
          <a:noFill/>
        </p:spPr>
        <p:txBody>
          <a:bodyPr wrap="square">
            <a:spAutoFit/>
          </a:bodyPr>
          <a:lstStyle/>
          <a:p>
            <a:pPr algn="ctr"/>
            <a:r>
              <a:rPr lang="de-DE" sz="2000" noProof="1">
                <a:solidFill>
                  <a:schemeClr val="bg1"/>
                </a:solidFill>
                <a:latin typeface="Segoe UI" panose="020B0502040204020203" pitchFamily="34" charset="0"/>
                <a:cs typeface="Segoe UI" panose="020B0502040204020203" pitchFamily="34" charset="0"/>
              </a:rPr>
              <a:t>high health literacy </a:t>
            </a:r>
          </a:p>
        </p:txBody>
      </p:sp>
      <p:sp>
        <p:nvSpPr>
          <p:cNvPr id="14" name="Textfeld 13">
            <a:extLst>
              <a:ext uri="{FF2B5EF4-FFF2-40B4-BE49-F238E27FC236}">
                <a16:creationId xmlns:a16="http://schemas.microsoft.com/office/drawing/2014/main" id="{706A5908-8008-C28B-B075-F6CF0BCA3734}"/>
              </a:ext>
            </a:extLst>
          </p:cNvPr>
          <p:cNvSpPr txBox="1"/>
          <p:nvPr/>
        </p:nvSpPr>
        <p:spPr>
          <a:xfrm>
            <a:off x="904005" y="5477629"/>
            <a:ext cx="10515600" cy="523220"/>
          </a:xfrm>
          <a:prstGeom prst="rect">
            <a:avLst/>
          </a:prstGeom>
          <a:noFill/>
        </p:spPr>
        <p:txBody>
          <a:bodyPr wrap="square" rtlCol="0">
            <a:spAutoFit/>
          </a:bodyPr>
          <a:lstStyle/>
          <a:p>
            <a:pPr algn="ctr"/>
            <a:r>
              <a:rPr lang="de-DE" sz="2800" noProof="1">
                <a:solidFill>
                  <a:schemeClr val="bg1"/>
                </a:solidFill>
                <a:latin typeface="Segoe UI" panose="020B0502040204020203" pitchFamily="34" charset="0"/>
                <a:cs typeface="Segoe UI" panose="020B0502040204020203" pitchFamily="34" charset="0"/>
              </a:rPr>
              <a:t>Limited health literacy causes 3-5% of healthcare costs.</a:t>
            </a:r>
          </a:p>
        </p:txBody>
      </p:sp>
      <p:sp>
        <p:nvSpPr>
          <p:cNvPr id="2" name="Fußzeilenplatzhalter 1">
            <a:extLst>
              <a:ext uri="{FF2B5EF4-FFF2-40B4-BE49-F238E27FC236}">
                <a16:creationId xmlns:a16="http://schemas.microsoft.com/office/drawing/2014/main" id="{675F2053-82DD-532C-A0BF-5FEEA8F3A402}"/>
              </a:ext>
            </a:extLst>
          </p:cNvPr>
          <p:cNvSpPr>
            <a:spLocks noGrp="1"/>
          </p:cNvSpPr>
          <p:nvPr>
            <p:ph type="ftr" sz="quarter" idx="11"/>
          </p:nvPr>
        </p:nvSpPr>
        <p:spPr>
          <a:xfrm>
            <a:off x="360000" y="6356350"/>
            <a:ext cx="4114800" cy="365125"/>
          </a:xfrm>
        </p:spPr>
        <p:txBody>
          <a:bodyPr/>
          <a:lstStyle/>
          <a:p>
            <a:pPr algn="l"/>
            <a:r>
              <a:rPr lang="de-DE" noProof="1">
                <a:solidFill>
                  <a:schemeClr val="bg1"/>
                </a:solidFill>
              </a:rPr>
              <a:t>References: 1-4</a:t>
            </a:r>
            <a:endParaRPr lang="de-DE" noProof="1"/>
          </a:p>
        </p:txBody>
      </p:sp>
      <p:sp>
        <p:nvSpPr>
          <p:cNvPr id="3" name="Rechteck: abgerundete Ecken 2">
            <a:extLst>
              <a:ext uri="{FF2B5EF4-FFF2-40B4-BE49-F238E27FC236}">
                <a16:creationId xmlns:a16="http://schemas.microsoft.com/office/drawing/2014/main" id="{383E891F-01C6-7F21-A964-F6898911F133}"/>
              </a:ext>
            </a:extLst>
          </p:cNvPr>
          <p:cNvSpPr/>
          <p:nvPr/>
        </p:nvSpPr>
        <p:spPr>
          <a:xfrm>
            <a:off x="6973602" y="2231913"/>
            <a:ext cx="4275082" cy="624114"/>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rPr>
              <a:t>reduced unplanned hospitalizations </a:t>
            </a:r>
            <a:br>
              <a:rPr lang="de-DE" noProof="1">
                <a:solidFill>
                  <a:schemeClr val="accent6"/>
                </a:solidFill>
              </a:rPr>
            </a:br>
            <a:r>
              <a:rPr lang="de-DE" noProof="1">
                <a:solidFill>
                  <a:schemeClr val="accent6"/>
                </a:solidFill>
              </a:rPr>
              <a:t>and emergency treatments</a:t>
            </a:r>
          </a:p>
        </p:txBody>
      </p:sp>
      <p:sp>
        <p:nvSpPr>
          <p:cNvPr id="12" name="Rechteck: abgerundete Ecken 11">
            <a:extLst>
              <a:ext uri="{FF2B5EF4-FFF2-40B4-BE49-F238E27FC236}">
                <a16:creationId xmlns:a16="http://schemas.microsoft.com/office/drawing/2014/main" id="{693CCF15-A359-B109-D3E9-EC12F8910005}"/>
              </a:ext>
            </a:extLst>
          </p:cNvPr>
          <p:cNvSpPr/>
          <p:nvPr/>
        </p:nvSpPr>
        <p:spPr>
          <a:xfrm>
            <a:off x="6973602" y="2983840"/>
            <a:ext cx="4275082" cy="624114"/>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rPr>
              <a:t>lower risk of complications</a:t>
            </a:r>
          </a:p>
        </p:txBody>
      </p:sp>
      <p:sp>
        <p:nvSpPr>
          <p:cNvPr id="15" name="Rechteck: abgerundete Ecken 14">
            <a:extLst>
              <a:ext uri="{FF2B5EF4-FFF2-40B4-BE49-F238E27FC236}">
                <a16:creationId xmlns:a16="http://schemas.microsoft.com/office/drawing/2014/main" id="{4BFECFA6-C86E-7485-9D9C-C7F8E94BFB3C}"/>
              </a:ext>
            </a:extLst>
          </p:cNvPr>
          <p:cNvSpPr/>
          <p:nvPr/>
        </p:nvSpPr>
        <p:spPr>
          <a:xfrm>
            <a:off x="6973602" y="4503941"/>
            <a:ext cx="4275082" cy="624114"/>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rPr>
              <a:t>better health and job satisfaction of staff</a:t>
            </a:r>
          </a:p>
        </p:txBody>
      </p:sp>
      <p:sp>
        <p:nvSpPr>
          <p:cNvPr id="16" name="Rechteck: abgerundete Ecken 15">
            <a:extLst>
              <a:ext uri="{FF2B5EF4-FFF2-40B4-BE49-F238E27FC236}">
                <a16:creationId xmlns:a16="http://schemas.microsoft.com/office/drawing/2014/main" id="{58C0FAE2-8AA9-C852-A684-7ED20E893A5F}"/>
              </a:ext>
            </a:extLst>
          </p:cNvPr>
          <p:cNvSpPr/>
          <p:nvPr/>
        </p:nvSpPr>
        <p:spPr>
          <a:xfrm>
            <a:off x="6992358" y="3715122"/>
            <a:ext cx="4275082" cy="624114"/>
          </a:xfrm>
          <a:prstGeom prst="roundRect">
            <a:avLst/>
          </a:prstGeom>
          <a:solidFill>
            <a:schemeClr val="bg1"/>
          </a:solidFill>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rPr>
              <a:t>fewer complaints and lawsuits </a:t>
            </a:r>
            <a:br>
              <a:rPr lang="de-DE" noProof="1">
                <a:solidFill>
                  <a:schemeClr val="accent6"/>
                </a:solidFill>
              </a:rPr>
            </a:br>
            <a:r>
              <a:rPr lang="de-DE" noProof="1">
                <a:solidFill>
                  <a:schemeClr val="accent6"/>
                </a:solidFill>
              </a:rPr>
              <a:t>due to medical malpractice</a:t>
            </a:r>
          </a:p>
        </p:txBody>
      </p:sp>
      <p:pic>
        <p:nvPicPr>
          <p:cNvPr id="8" name="Grafik 7" descr="Sparschwein mit einfarbiger Füllung">
            <a:extLst>
              <a:ext uri="{FF2B5EF4-FFF2-40B4-BE49-F238E27FC236}">
                <a16:creationId xmlns:a16="http://schemas.microsoft.com/office/drawing/2014/main" id="{BC6CA6B4-45E9-DD39-0F0C-952475ECB27C}"/>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881743" y="5276665"/>
            <a:ext cx="914400" cy="914400"/>
          </a:xfrm>
          <a:prstGeom prst="rect">
            <a:avLst/>
          </a:prstGeom>
        </p:spPr>
      </p:pic>
    </p:spTree>
    <p:extLst>
      <p:ext uri="{BB962C8B-B14F-4D97-AF65-F5344CB8AC3E}">
        <p14:creationId xmlns:p14="http://schemas.microsoft.com/office/powerpoint/2010/main" val="2761971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66004E3A-FDB9-C254-DCCF-2E4873D68D36}"/>
            </a:ext>
          </a:extLst>
        </p:cNvPr>
        <p:cNvGrpSpPr/>
        <p:nvPr/>
      </p:nvGrpSpPr>
      <p:grpSpPr>
        <a:xfrm>
          <a:off x="0" y="0"/>
          <a:ext cx="0" cy="0"/>
          <a:chOff x="0" y="0"/>
          <a:chExt cx="0" cy="0"/>
        </a:xfrm>
      </p:grpSpPr>
      <p:sp>
        <p:nvSpPr>
          <p:cNvPr id="10" name="Textfeld 9">
            <a:extLst>
              <a:ext uri="{FF2B5EF4-FFF2-40B4-BE49-F238E27FC236}">
                <a16:creationId xmlns:a16="http://schemas.microsoft.com/office/drawing/2014/main" id="{B52D04D7-2C3A-09B9-E470-C769B05F5502}"/>
              </a:ext>
            </a:extLst>
          </p:cNvPr>
          <p:cNvSpPr txBox="1"/>
          <p:nvPr/>
        </p:nvSpPr>
        <p:spPr>
          <a:xfrm>
            <a:off x="5638800" y="2975428"/>
            <a:ext cx="65" cy="276999"/>
          </a:xfrm>
          <a:prstGeom prst="rect">
            <a:avLst/>
          </a:prstGeom>
          <a:noFill/>
        </p:spPr>
        <p:txBody>
          <a:bodyPr wrap="none" lIns="0" tIns="0" rIns="0" bIns="0" rtlCol="0">
            <a:spAutoFit/>
          </a:bodyPr>
          <a:lstStyle/>
          <a:p>
            <a:endParaRPr lang="de-DE" noProof="1"/>
          </a:p>
        </p:txBody>
      </p:sp>
      <p:sp>
        <p:nvSpPr>
          <p:cNvPr id="2" name="Fußzeilenplatzhalter 1">
            <a:extLst>
              <a:ext uri="{FF2B5EF4-FFF2-40B4-BE49-F238E27FC236}">
                <a16:creationId xmlns:a16="http://schemas.microsoft.com/office/drawing/2014/main" id="{EDF4853A-24B1-715D-E48B-9B55BE3F5D93}"/>
              </a:ext>
            </a:extLst>
          </p:cNvPr>
          <p:cNvSpPr>
            <a:spLocks noGrp="1"/>
          </p:cNvSpPr>
          <p:nvPr>
            <p:ph type="ftr" sz="quarter" idx="11"/>
          </p:nvPr>
        </p:nvSpPr>
        <p:spPr>
          <a:xfrm>
            <a:off x="360000" y="6356350"/>
            <a:ext cx="4114800" cy="365125"/>
          </a:xfrm>
        </p:spPr>
        <p:txBody>
          <a:bodyPr/>
          <a:lstStyle/>
          <a:p>
            <a:pPr algn="l"/>
            <a:r>
              <a:rPr lang="de-DE" noProof="1">
                <a:solidFill>
                  <a:schemeClr val="bg1"/>
                </a:solidFill>
              </a:rPr>
              <a:t>References: 36, 37</a:t>
            </a:r>
            <a:endParaRPr lang="de-DE" noProof="1"/>
          </a:p>
        </p:txBody>
      </p:sp>
      <p:graphicFrame>
        <p:nvGraphicFramePr>
          <p:cNvPr id="3" name="Diagramm 2">
            <a:extLst>
              <a:ext uri="{FF2B5EF4-FFF2-40B4-BE49-F238E27FC236}">
                <a16:creationId xmlns:a16="http://schemas.microsoft.com/office/drawing/2014/main" id="{A1A10A2B-AE34-6FBA-0AA9-EBDB67FB675A}"/>
              </a:ext>
            </a:extLst>
          </p:cNvPr>
          <p:cNvGraphicFramePr/>
          <p:nvPr>
            <p:extLst>
              <p:ext uri="{D42A27DB-BD31-4B8C-83A1-F6EECF244321}">
                <p14:modId xmlns:p14="http://schemas.microsoft.com/office/powerpoint/2010/main" val="292042347"/>
              </p:ext>
            </p:extLst>
          </p:nvPr>
        </p:nvGraphicFramePr>
        <p:xfrm>
          <a:off x="2417400" y="106095"/>
          <a:ext cx="11814628" cy="62926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Titel 6">
            <a:extLst>
              <a:ext uri="{FF2B5EF4-FFF2-40B4-BE49-F238E27FC236}">
                <a16:creationId xmlns:a16="http://schemas.microsoft.com/office/drawing/2014/main" id="{BC438727-E818-3B70-E398-7737A2EACFB1}"/>
              </a:ext>
            </a:extLst>
          </p:cNvPr>
          <p:cNvSpPr>
            <a:spLocks noGrp="1"/>
          </p:cNvSpPr>
          <p:nvPr>
            <p:ph type="title"/>
          </p:nvPr>
        </p:nvSpPr>
        <p:spPr>
          <a:xfrm>
            <a:off x="360000" y="459242"/>
            <a:ext cx="4440600" cy="2616467"/>
          </a:xfrm>
        </p:spPr>
        <p:txBody>
          <a:bodyPr>
            <a:normAutofit fontScale="90000"/>
          </a:bodyPr>
          <a:lstStyle/>
          <a:p>
            <a:r>
              <a:rPr lang="de-DE" noProof="1">
                <a:solidFill>
                  <a:schemeClr val="bg1"/>
                </a:solidFill>
                <a:latin typeface="Segoe UI" panose="020B0502040204020203" pitchFamily="34" charset="0"/>
                <a:cs typeface="Segoe UI" panose="020B0502040204020203" pitchFamily="34" charset="0"/>
              </a:rPr>
              <a:t>Health literacy supports broader strategies and national goals across sectors</a:t>
            </a:r>
          </a:p>
        </p:txBody>
      </p:sp>
    </p:spTree>
    <p:extLst>
      <p:ext uri="{BB962C8B-B14F-4D97-AF65-F5344CB8AC3E}">
        <p14:creationId xmlns:p14="http://schemas.microsoft.com/office/powerpoint/2010/main" val="15879294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F6BE3275-D1A8-534D-05B6-7B7BF0B8940B}"/>
            </a:ext>
          </a:extLst>
        </p:cNvPr>
        <p:cNvGrpSpPr/>
        <p:nvPr/>
      </p:nvGrpSpPr>
      <p:grpSpPr>
        <a:xfrm>
          <a:off x="0" y="0"/>
          <a:ext cx="0" cy="0"/>
          <a:chOff x="0" y="0"/>
          <a:chExt cx="0" cy="0"/>
        </a:xfrm>
      </p:grpSpPr>
      <p:sp>
        <p:nvSpPr>
          <p:cNvPr id="7" name="Titel 6">
            <a:extLst>
              <a:ext uri="{FF2B5EF4-FFF2-40B4-BE49-F238E27FC236}">
                <a16:creationId xmlns:a16="http://schemas.microsoft.com/office/drawing/2014/main" id="{02FB3BCB-C172-12E1-F9FD-2B40668389E5}"/>
              </a:ext>
            </a:extLst>
          </p:cNvPr>
          <p:cNvSpPr>
            <a:spLocks noGrp="1"/>
          </p:cNvSpPr>
          <p:nvPr>
            <p:ph type="title"/>
          </p:nvPr>
        </p:nvSpPr>
        <p:spPr/>
        <p:txBody>
          <a:bodyPr>
            <a:normAutofit/>
          </a:bodyPr>
          <a:lstStyle/>
          <a:p>
            <a:r>
              <a:rPr lang="de-DE" noProof="1">
                <a:solidFill>
                  <a:schemeClr val="bg1"/>
                </a:solidFill>
                <a:latin typeface="Segoe UI" panose="020B0502040204020203" pitchFamily="34" charset="0"/>
                <a:cs typeface="Segoe UI" panose="020B0502040204020203" pitchFamily="34" charset="0"/>
              </a:rPr>
              <a:t>Health literacy strengthens resilience in an era of global challenges</a:t>
            </a:r>
          </a:p>
        </p:txBody>
      </p:sp>
      <p:sp>
        <p:nvSpPr>
          <p:cNvPr id="10" name="Textfeld 9">
            <a:extLst>
              <a:ext uri="{FF2B5EF4-FFF2-40B4-BE49-F238E27FC236}">
                <a16:creationId xmlns:a16="http://schemas.microsoft.com/office/drawing/2014/main" id="{8C0C148C-5D54-8F7F-182D-C6A8B8CB5F1B}"/>
              </a:ext>
            </a:extLst>
          </p:cNvPr>
          <p:cNvSpPr txBox="1"/>
          <p:nvPr/>
        </p:nvSpPr>
        <p:spPr>
          <a:xfrm>
            <a:off x="5638800" y="2975428"/>
            <a:ext cx="65" cy="276999"/>
          </a:xfrm>
          <a:prstGeom prst="rect">
            <a:avLst/>
          </a:prstGeom>
          <a:noFill/>
        </p:spPr>
        <p:txBody>
          <a:bodyPr wrap="none" lIns="0" tIns="0" rIns="0" bIns="0" rtlCol="0">
            <a:spAutoFit/>
          </a:bodyPr>
          <a:lstStyle/>
          <a:p>
            <a:endParaRPr lang="de-DE" noProof="1"/>
          </a:p>
        </p:txBody>
      </p:sp>
      <p:sp>
        <p:nvSpPr>
          <p:cNvPr id="8" name="Rechteck: abgerundete Ecken 7">
            <a:extLst>
              <a:ext uri="{FF2B5EF4-FFF2-40B4-BE49-F238E27FC236}">
                <a16:creationId xmlns:a16="http://schemas.microsoft.com/office/drawing/2014/main" id="{07001A83-B3E3-0288-5FB1-D38D57DB0910}"/>
              </a:ext>
            </a:extLst>
          </p:cNvPr>
          <p:cNvSpPr/>
          <p:nvPr/>
        </p:nvSpPr>
        <p:spPr>
          <a:xfrm>
            <a:off x="3253493" y="5745578"/>
            <a:ext cx="2481943" cy="610772"/>
          </a:xfrm>
          <a:prstGeom prst="roundRect">
            <a:avLst/>
          </a:prstGeom>
          <a:solidFill>
            <a:schemeClr val="bg1"/>
          </a:solidFill>
          <a:ln w="34925">
            <a:solidFill>
              <a:schemeClr val="accent3"/>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mis- and disinformation</a:t>
            </a:r>
          </a:p>
        </p:txBody>
      </p:sp>
      <p:sp>
        <p:nvSpPr>
          <p:cNvPr id="9" name="Rechteck: abgerundete Ecken 8">
            <a:extLst>
              <a:ext uri="{FF2B5EF4-FFF2-40B4-BE49-F238E27FC236}">
                <a16:creationId xmlns:a16="http://schemas.microsoft.com/office/drawing/2014/main" id="{6FDC0FBD-5BD3-D8C1-13CE-ABBE1B632484}"/>
              </a:ext>
            </a:extLst>
          </p:cNvPr>
          <p:cNvSpPr/>
          <p:nvPr/>
        </p:nvSpPr>
        <p:spPr>
          <a:xfrm>
            <a:off x="7428166" y="3791211"/>
            <a:ext cx="2481943" cy="624114"/>
          </a:xfrm>
          <a:prstGeom prst="roundRect">
            <a:avLst/>
          </a:prstGeom>
          <a:solidFill>
            <a:schemeClr val="bg1"/>
          </a:solidFill>
          <a:ln w="34925">
            <a:solidFill>
              <a:schemeClr val="accent3"/>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distrust in institutions and public health</a:t>
            </a:r>
          </a:p>
        </p:txBody>
      </p:sp>
      <p:sp>
        <p:nvSpPr>
          <p:cNvPr id="12" name="Rechteck: abgerundete Ecken 11">
            <a:extLst>
              <a:ext uri="{FF2B5EF4-FFF2-40B4-BE49-F238E27FC236}">
                <a16:creationId xmlns:a16="http://schemas.microsoft.com/office/drawing/2014/main" id="{FB53BD7E-1D1C-C0E8-B8E0-2D60BA7527C7}"/>
              </a:ext>
            </a:extLst>
          </p:cNvPr>
          <p:cNvSpPr/>
          <p:nvPr/>
        </p:nvSpPr>
        <p:spPr>
          <a:xfrm>
            <a:off x="6966134" y="4796454"/>
            <a:ext cx="2481943" cy="624114"/>
          </a:xfrm>
          <a:prstGeom prst="roundRect">
            <a:avLst/>
          </a:prstGeom>
          <a:solidFill>
            <a:schemeClr val="bg1"/>
          </a:solidFill>
          <a:ln w="34925">
            <a:solidFill>
              <a:schemeClr val="accent3"/>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environmental challenges</a:t>
            </a:r>
          </a:p>
        </p:txBody>
      </p:sp>
      <p:sp>
        <p:nvSpPr>
          <p:cNvPr id="15" name="Rechteck: abgerundete Ecken 14">
            <a:extLst>
              <a:ext uri="{FF2B5EF4-FFF2-40B4-BE49-F238E27FC236}">
                <a16:creationId xmlns:a16="http://schemas.microsoft.com/office/drawing/2014/main" id="{4799EC4B-CB05-B88A-A6DD-F8CA6A2ABD99}"/>
              </a:ext>
            </a:extLst>
          </p:cNvPr>
          <p:cNvSpPr/>
          <p:nvPr/>
        </p:nvSpPr>
        <p:spPr>
          <a:xfrm>
            <a:off x="7197150" y="2785968"/>
            <a:ext cx="2481943" cy="624114"/>
          </a:xfrm>
          <a:prstGeom prst="roundRect">
            <a:avLst/>
          </a:prstGeom>
          <a:solidFill>
            <a:schemeClr val="bg1"/>
          </a:solidFill>
          <a:ln w="34925">
            <a:solidFill>
              <a:schemeClr val="accent3"/>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digitalization and AI</a:t>
            </a:r>
          </a:p>
        </p:txBody>
      </p:sp>
      <p:sp>
        <p:nvSpPr>
          <p:cNvPr id="16" name="Rechteck: abgerundete Ecken 15">
            <a:extLst>
              <a:ext uri="{FF2B5EF4-FFF2-40B4-BE49-F238E27FC236}">
                <a16:creationId xmlns:a16="http://schemas.microsoft.com/office/drawing/2014/main" id="{A35AF544-880D-878B-D318-03CD0C9D8E7B}"/>
              </a:ext>
            </a:extLst>
          </p:cNvPr>
          <p:cNvSpPr/>
          <p:nvPr/>
        </p:nvSpPr>
        <p:spPr>
          <a:xfrm>
            <a:off x="2324787" y="4796454"/>
            <a:ext cx="2481943" cy="624114"/>
          </a:xfrm>
          <a:prstGeom prst="roundRect">
            <a:avLst/>
          </a:prstGeom>
          <a:solidFill>
            <a:schemeClr val="bg1"/>
          </a:solidFill>
          <a:ln w="34925">
            <a:solidFill>
              <a:schemeClr val="accent3"/>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pandemics and return of infectious diseases</a:t>
            </a:r>
          </a:p>
        </p:txBody>
      </p:sp>
      <p:sp>
        <p:nvSpPr>
          <p:cNvPr id="17" name="Rechteck: abgerundete Ecken 16">
            <a:extLst>
              <a:ext uri="{FF2B5EF4-FFF2-40B4-BE49-F238E27FC236}">
                <a16:creationId xmlns:a16="http://schemas.microsoft.com/office/drawing/2014/main" id="{AD96501F-4EF1-642B-6ECA-99C5502E2BA5}"/>
              </a:ext>
            </a:extLst>
          </p:cNvPr>
          <p:cNvSpPr/>
          <p:nvPr/>
        </p:nvSpPr>
        <p:spPr>
          <a:xfrm>
            <a:off x="2012522" y="3791211"/>
            <a:ext cx="2481943" cy="624114"/>
          </a:xfrm>
          <a:prstGeom prst="roundRect">
            <a:avLst/>
          </a:prstGeom>
          <a:solidFill>
            <a:schemeClr val="bg1"/>
          </a:solidFill>
          <a:ln w="34925">
            <a:solidFill>
              <a:schemeClr val="accent3"/>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social inequities</a:t>
            </a:r>
          </a:p>
        </p:txBody>
      </p:sp>
      <p:sp>
        <p:nvSpPr>
          <p:cNvPr id="18" name="Rechteck: abgerundete Ecken 17">
            <a:extLst>
              <a:ext uri="{FF2B5EF4-FFF2-40B4-BE49-F238E27FC236}">
                <a16:creationId xmlns:a16="http://schemas.microsoft.com/office/drawing/2014/main" id="{8A982642-6396-1F26-5760-2364F7E995A5}"/>
              </a:ext>
            </a:extLst>
          </p:cNvPr>
          <p:cNvSpPr/>
          <p:nvPr/>
        </p:nvSpPr>
        <p:spPr>
          <a:xfrm>
            <a:off x="4806730" y="1875144"/>
            <a:ext cx="2481943" cy="624114"/>
          </a:xfrm>
          <a:prstGeom prst="roundRect">
            <a:avLst/>
          </a:prstGeom>
          <a:solidFill>
            <a:schemeClr val="bg1"/>
          </a:solidFill>
          <a:ln w="34925">
            <a:solidFill>
              <a:schemeClr val="accent3"/>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aging and rise of chronic diseases</a:t>
            </a:r>
          </a:p>
        </p:txBody>
      </p:sp>
      <p:pic>
        <p:nvPicPr>
          <p:cNvPr id="22" name="Grafik 21" descr="Globus Silhouette">
            <a:extLst>
              <a:ext uri="{FF2B5EF4-FFF2-40B4-BE49-F238E27FC236}">
                <a16:creationId xmlns:a16="http://schemas.microsoft.com/office/drawing/2014/main" id="{AC330D7A-A620-095A-9616-A16130BA4E43}"/>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4494466" y="2556669"/>
            <a:ext cx="2933700" cy="2933700"/>
          </a:xfrm>
          <a:prstGeom prst="rect">
            <a:avLst/>
          </a:prstGeom>
        </p:spPr>
      </p:pic>
      <p:sp>
        <p:nvSpPr>
          <p:cNvPr id="2" name="Fußzeilenplatzhalter 1">
            <a:extLst>
              <a:ext uri="{FF2B5EF4-FFF2-40B4-BE49-F238E27FC236}">
                <a16:creationId xmlns:a16="http://schemas.microsoft.com/office/drawing/2014/main" id="{AE5B83F7-A294-D254-61E0-0F6AFC91D9C9}"/>
              </a:ext>
            </a:extLst>
          </p:cNvPr>
          <p:cNvSpPr>
            <a:spLocks noGrp="1"/>
          </p:cNvSpPr>
          <p:nvPr>
            <p:ph type="ftr" sz="quarter" idx="11"/>
          </p:nvPr>
        </p:nvSpPr>
        <p:spPr>
          <a:xfrm>
            <a:off x="360000" y="6356350"/>
            <a:ext cx="4114800" cy="365125"/>
          </a:xfrm>
        </p:spPr>
        <p:txBody>
          <a:bodyPr/>
          <a:lstStyle/>
          <a:p>
            <a:pPr algn="l"/>
            <a:r>
              <a:rPr lang="de-DE" noProof="1">
                <a:solidFill>
                  <a:schemeClr val="bg1"/>
                </a:solidFill>
              </a:rPr>
              <a:t>References: 12, 38</a:t>
            </a:r>
            <a:endParaRPr lang="de-DE" noProof="1"/>
          </a:p>
        </p:txBody>
      </p:sp>
      <p:sp>
        <p:nvSpPr>
          <p:cNvPr id="3" name="Rechteck: abgerundete Ecken 2">
            <a:extLst>
              <a:ext uri="{FF2B5EF4-FFF2-40B4-BE49-F238E27FC236}">
                <a16:creationId xmlns:a16="http://schemas.microsoft.com/office/drawing/2014/main" id="{5817B728-E07E-7EA9-6293-024CF5EA6F32}"/>
              </a:ext>
            </a:extLst>
          </p:cNvPr>
          <p:cNvSpPr/>
          <p:nvPr/>
        </p:nvSpPr>
        <p:spPr>
          <a:xfrm>
            <a:off x="5866965" y="5733295"/>
            <a:ext cx="2481943" cy="624114"/>
          </a:xfrm>
          <a:prstGeom prst="roundRect">
            <a:avLst/>
          </a:prstGeom>
          <a:solidFill>
            <a:schemeClr val="bg1"/>
          </a:solidFill>
          <a:ln w="34925">
            <a:solidFill>
              <a:schemeClr val="accent3"/>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mental health challenges</a:t>
            </a:r>
          </a:p>
        </p:txBody>
      </p:sp>
      <p:sp>
        <p:nvSpPr>
          <p:cNvPr id="4" name="Rechteck: abgerundete Ecken 3">
            <a:extLst>
              <a:ext uri="{FF2B5EF4-FFF2-40B4-BE49-F238E27FC236}">
                <a16:creationId xmlns:a16="http://schemas.microsoft.com/office/drawing/2014/main" id="{C2169744-5E10-B10B-FCBD-38822F8A3936}"/>
              </a:ext>
            </a:extLst>
          </p:cNvPr>
          <p:cNvSpPr/>
          <p:nvPr/>
        </p:nvSpPr>
        <p:spPr>
          <a:xfrm>
            <a:off x="2324787" y="2792278"/>
            <a:ext cx="2481943" cy="624114"/>
          </a:xfrm>
          <a:prstGeom prst="roundRect">
            <a:avLst/>
          </a:prstGeom>
          <a:solidFill>
            <a:schemeClr val="bg1"/>
          </a:solidFill>
          <a:ln w="34925">
            <a:solidFill>
              <a:schemeClr val="accent3"/>
            </a:solidFill>
          </a:ln>
        </p:spPr>
        <p:style>
          <a:lnRef idx="3">
            <a:schemeClr val="lt1"/>
          </a:lnRef>
          <a:fillRef idx="1">
            <a:schemeClr val="accent2"/>
          </a:fillRef>
          <a:effectRef idx="1">
            <a:schemeClr val="accent2"/>
          </a:effectRef>
          <a:fontRef idx="minor">
            <a:schemeClr val="lt1"/>
          </a:fontRef>
        </p:style>
        <p:txBody>
          <a:bodyPr rtlCol="0" anchor="ctr"/>
          <a:lstStyle/>
          <a:p>
            <a:pPr algn="ctr"/>
            <a:r>
              <a:rPr lang="de-DE" noProof="1">
                <a:solidFill>
                  <a:schemeClr val="accent6"/>
                </a:solidFill>
                <a:latin typeface="Segoe UI" panose="020B0502040204020203" pitchFamily="34" charset="0"/>
                <a:cs typeface="Segoe UI" panose="020B0502040204020203" pitchFamily="34" charset="0"/>
              </a:rPr>
              <a:t>war and conflicts</a:t>
            </a:r>
          </a:p>
        </p:txBody>
      </p:sp>
    </p:spTree>
    <p:extLst>
      <p:ext uri="{BB962C8B-B14F-4D97-AF65-F5344CB8AC3E}">
        <p14:creationId xmlns:p14="http://schemas.microsoft.com/office/powerpoint/2010/main" val="3641443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59DACA08-B40F-30ED-E1CC-11D11FC7D18C}"/>
            </a:ext>
          </a:extLst>
        </p:cNvPr>
        <p:cNvGrpSpPr/>
        <p:nvPr/>
      </p:nvGrpSpPr>
      <p:grpSpPr>
        <a:xfrm>
          <a:off x="0" y="0"/>
          <a:ext cx="0" cy="0"/>
          <a:chOff x="0" y="0"/>
          <a:chExt cx="0" cy="0"/>
        </a:xfrm>
      </p:grpSpPr>
      <p:sp>
        <p:nvSpPr>
          <p:cNvPr id="7" name="Titel 6">
            <a:extLst>
              <a:ext uri="{FF2B5EF4-FFF2-40B4-BE49-F238E27FC236}">
                <a16:creationId xmlns:a16="http://schemas.microsoft.com/office/drawing/2014/main" id="{3A7CD675-72B1-AC2C-82C2-F6E06359E7DC}"/>
              </a:ext>
            </a:extLst>
          </p:cNvPr>
          <p:cNvSpPr>
            <a:spLocks noGrp="1"/>
          </p:cNvSpPr>
          <p:nvPr>
            <p:ph type="title"/>
          </p:nvPr>
        </p:nvSpPr>
        <p:spPr>
          <a:xfrm>
            <a:off x="838200" y="913765"/>
            <a:ext cx="4627880" cy="1325563"/>
          </a:xfrm>
        </p:spPr>
        <p:txBody>
          <a:bodyPr>
            <a:normAutofit fontScale="90000"/>
          </a:bodyPr>
          <a:lstStyle/>
          <a:p>
            <a:r>
              <a:rPr lang="de-DE" noProof="1">
                <a:solidFill>
                  <a:schemeClr val="bg1"/>
                </a:solidFill>
                <a:latin typeface="Segoe UI" panose="020B0502040204020203" pitchFamily="34" charset="0"/>
                <a:cs typeface="Segoe UI" panose="020B0502040204020203" pitchFamily="34" charset="0"/>
              </a:rPr>
              <a:t>How to take action on a system and policy level?</a:t>
            </a:r>
          </a:p>
        </p:txBody>
      </p:sp>
      <p:sp>
        <p:nvSpPr>
          <p:cNvPr id="10" name="Textfeld 9">
            <a:extLst>
              <a:ext uri="{FF2B5EF4-FFF2-40B4-BE49-F238E27FC236}">
                <a16:creationId xmlns:a16="http://schemas.microsoft.com/office/drawing/2014/main" id="{56702A86-3458-5459-BEAC-83C4DA978C8C}"/>
              </a:ext>
            </a:extLst>
          </p:cNvPr>
          <p:cNvSpPr txBox="1"/>
          <p:nvPr/>
        </p:nvSpPr>
        <p:spPr>
          <a:xfrm>
            <a:off x="5638800" y="2975428"/>
            <a:ext cx="65" cy="276999"/>
          </a:xfrm>
          <a:prstGeom prst="rect">
            <a:avLst/>
          </a:prstGeom>
          <a:noFill/>
        </p:spPr>
        <p:txBody>
          <a:bodyPr wrap="none" lIns="0" tIns="0" rIns="0" bIns="0" rtlCol="0">
            <a:spAutoFit/>
          </a:bodyPr>
          <a:lstStyle/>
          <a:p>
            <a:endParaRPr lang="de-DE" noProof="1"/>
          </a:p>
        </p:txBody>
      </p:sp>
      <p:grpSp>
        <p:nvGrpSpPr>
          <p:cNvPr id="21" name="Gruppieren 20">
            <a:extLst>
              <a:ext uri="{FF2B5EF4-FFF2-40B4-BE49-F238E27FC236}">
                <a16:creationId xmlns:a16="http://schemas.microsoft.com/office/drawing/2014/main" id="{3B2FE022-C1E9-D01B-D2F8-5664CDEBA6CB}"/>
              </a:ext>
            </a:extLst>
          </p:cNvPr>
          <p:cNvGrpSpPr>
            <a:grpSpLocks noChangeAspect="1"/>
          </p:cNvGrpSpPr>
          <p:nvPr/>
        </p:nvGrpSpPr>
        <p:grpSpPr>
          <a:xfrm>
            <a:off x="5485643" y="549000"/>
            <a:ext cx="5933863" cy="5760000"/>
            <a:chOff x="5918695" y="909857"/>
            <a:chExt cx="5016112" cy="4869137"/>
          </a:xfrm>
        </p:grpSpPr>
        <p:sp>
          <p:nvSpPr>
            <p:cNvPr id="3" name="Träne 2">
              <a:extLst>
                <a:ext uri="{FF2B5EF4-FFF2-40B4-BE49-F238E27FC236}">
                  <a16:creationId xmlns:a16="http://schemas.microsoft.com/office/drawing/2014/main" id="{05F0AC31-D6C4-055F-FEDF-F3B04043A20C}"/>
                </a:ext>
              </a:extLst>
            </p:cNvPr>
            <p:cNvSpPr/>
            <p:nvPr/>
          </p:nvSpPr>
          <p:spPr>
            <a:xfrm rot="4746430">
              <a:off x="7551380" y="909857"/>
              <a:ext cx="1800000" cy="1800000"/>
            </a:xfrm>
            <a:prstGeom prst="teardrop">
              <a:avLst/>
            </a:prstGeom>
            <a:solidFill>
              <a:schemeClr val="accent1">
                <a:alpha val="7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13" name="Träne 12">
              <a:extLst>
                <a:ext uri="{FF2B5EF4-FFF2-40B4-BE49-F238E27FC236}">
                  <a16:creationId xmlns:a16="http://schemas.microsoft.com/office/drawing/2014/main" id="{6CEDA683-1D03-288A-6634-AA4AD34C2F96}"/>
                </a:ext>
              </a:extLst>
            </p:cNvPr>
            <p:cNvSpPr/>
            <p:nvPr/>
          </p:nvSpPr>
          <p:spPr>
            <a:xfrm rot="9096930">
              <a:off x="9134807" y="2159963"/>
              <a:ext cx="1800000" cy="1800000"/>
            </a:xfrm>
            <a:prstGeom prst="teardrop">
              <a:avLst/>
            </a:prstGeom>
            <a:solidFill>
              <a:schemeClr val="accent2">
                <a:alpha val="8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14" name="Träne 13">
              <a:extLst>
                <a:ext uri="{FF2B5EF4-FFF2-40B4-BE49-F238E27FC236}">
                  <a16:creationId xmlns:a16="http://schemas.microsoft.com/office/drawing/2014/main" id="{A65F9BC4-0769-0687-0BD0-A1CDF0777728}"/>
                </a:ext>
              </a:extLst>
            </p:cNvPr>
            <p:cNvSpPr/>
            <p:nvPr/>
          </p:nvSpPr>
          <p:spPr>
            <a:xfrm rot="444820">
              <a:off x="5918695" y="2075428"/>
              <a:ext cx="1800000" cy="1800000"/>
            </a:xfrm>
            <a:prstGeom prst="teardrop">
              <a:avLst/>
            </a:prstGeom>
            <a:solidFill>
              <a:schemeClr val="accent5">
                <a:alpha val="80000"/>
              </a:schemeClr>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19" name="Träne 18">
              <a:extLst>
                <a:ext uri="{FF2B5EF4-FFF2-40B4-BE49-F238E27FC236}">
                  <a16:creationId xmlns:a16="http://schemas.microsoft.com/office/drawing/2014/main" id="{96802FC5-C8A9-3CEE-FDFE-A0271BAACA6F}"/>
                </a:ext>
              </a:extLst>
            </p:cNvPr>
            <p:cNvSpPr/>
            <p:nvPr/>
          </p:nvSpPr>
          <p:spPr>
            <a:xfrm rot="17580360">
              <a:off x="6497519" y="3890126"/>
              <a:ext cx="1800000" cy="1800000"/>
            </a:xfrm>
            <a:prstGeom prst="teardrop">
              <a:avLst/>
            </a:prstGeom>
            <a:solidFill>
              <a:schemeClr val="accent4">
                <a:alpha val="8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20" name="Träne 19">
              <a:extLst>
                <a:ext uri="{FF2B5EF4-FFF2-40B4-BE49-F238E27FC236}">
                  <a16:creationId xmlns:a16="http://schemas.microsoft.com/office/drawing/2014/main" id="{6ADBBCAC-FA16-2755-B61A-2D46E16EA05D}"/>
                </a:ext>
              </a:extLst>
            </p:cNvPr>
            <p:cNvSpPr/>
            <p:nvPr/>
          </p:nvSpPr>
          <p:spPr>
            <a:xfrm rot="13764360">
              <a:off x="8493012" y="3978994"/>
              <a:ext cx="1800000" cy="1800000"/>
            </a:xfrm>
            <a:prstGeom prst="teardrop">
              <a:avLst/>
            </a:prstGeom>
            <a:solidFill>
              <a:schemeClr val="accent3">
                <a:alpha val="8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grpSp>
      <p:sp>
        <p:nvSpPr>
          <p:cNvPr id="23" name="Textfeld 22">
            <a:extLst>
              <a:ext uri="{FF2B5EF4-FFF2-40B4-BE49-F238E27FC236}">
                <a16:creationId xmlns:a16="http://schemas.microsoft.com/office/drawing/2014/main" id="{91A5ABA9-98D3-1D5F-5754-B01B8A522E14}"/>
              </a:ext>
            </a:extLst>
          </p:cNvPr>
          <p:cNvSpPr txBox="1"/>
          <p:nvPr/>
        </p:nvSpPr>
        <p:spPr>
          <a:xfrm>
            <a:off x="7931143" y="1232606"/>
            <a:ext cx="1250024" cy="646331"/>
          </a:xfrm>
          <a:prstGeom prst="rect">
            <a:avLst/>
          </a:prstGeom>
          <a:noFill/>
        </p:spPr>
        <p:txBody>
          <a:bodyPr wrap="square" rtlCol="0">
            <a:spAutoFit/>
          </a:bodyPr>
          <a:lstStyle/>
          <a:p>
            <a:r>
              <a:rPr lang="de-DE" noProof="1">
                <a:solidFill>
                  <a:schemeClr val="bg1"/>
                </a:solidFill>
                <a:latin typeface="Segoe UI" panose="020B0502040204020203" pitchFamily="34" charset="0"/>
                <a:cs typeface="Segoe UI" panose="020B0502040204020203" pitchFamily="34" charset="0"/>
              </a:rPr>
              <a:t>situation analysis</a:t>
            </a:r>
          </a:p>
        </p:txBody>
      </p:sp>
      <p:sp>
        <p:nvSpPr>
          <p:cNvPr id="24" name="Textfeld 23">
            <a:extLst>
              <a:ext uri="{FF2B5EF4-FFF2-40B4-BE49-F238E27FC236}">
                <a16:creationId xmlns:a16="http://schemas.microsoft.com/office/drawing/2014/main" id="{DCC8E3AF-B2EF-D2A6-75F0-48E98E859FBA}"/>
              </a:ext>
            </a:extLst>
          </p:cNvPr>
          <p:cNvSpPr txBox="1"/>
          <p:nvPr/>
        </p:nvSpPr>
        <p:spPr>
          <a:xfrm>
            <a:off x="9916080" y="2769328"/>
            <a:ext cx="1250024" cy="646331"/>
          </a:xfrm>
          <a:prstGeom prst="rect">
            <a:avLst/>
          </a:prstGeom>
          <a:noFill/>
        </p:spPr>
        <p:txBody>
          <a:bodyPr wrap="square" rtlCol="0">
            <a:spAutoFit/>
          </a:bodyPr>
          <a:lstStyle/>
          <a:p>
            <a:r>
              <a:rPr lang="de-DE" noProof="1">
                <a:solidFill>
                  <a:schemeClr val="bg1"/>
                </a:solidFill>
                <a:latin typeface="Segoe UI" panose="020B0502040204020203" pitchFamily="34" charset="0"/>
                <a:cs typeface="Segoe UI" panose="020B0502040204020203" pitchFamily="34" charset="0"/>
              </a:rPr>
              <a:t>agenda </a:t>
            </a:r>
          </a:p>
          <a:p>
            <a:r>
              <a:rPr lang="de-DE" noProof="1">
                <a:solidFill>
                  <a:schemeClr val="bg1"/>
                </a:solidFill>
                <a:latin typeface="Segoe UI" panose="020B0502040204020203" pitchFamily="34" charset="0"/>
                <a:cs typeface="Segoe UI" panose="020B0502040204020203" pitchFamily="34" charset="0"/>
              </a:rPr>
              <a:t>setting</a:t>
            </a:r>
          </a:p>
        </p:txBody>
      </p:sp>
      <p:sp>
        <p:nvSpPr>
          <p:cNvPr id="25" name="Textfeld 24">
            <a:extLst>
              <a:ext uri="{FF2B5EF4-FFF2-40B4-BE49-F238E27FC236}">
                <a16:creationId xmlns:a16="http://schemas.microsoft.com/office/drawing/2014/main" id="{DCFA7A5B-0B0F-0469-E550-C2394C1C13F5}"/>
              </a:ext>
            </a:extLst>
          </p:cNvPr>
          <p:cNvSpPr txBox="1"/>
          <p:nvPr/>
        </p:nvSpPr>
        <p:spPr>
          <a:xfrm>
            <a:off x="8943049" y="4816041"/>
            <a:ext cx="1645744" cy="646331"/>
          </a:xfrm>
          <a:prstGeom prst="rect">
            <a:avLst/>
          </a:prstGeom>
          <a:noFill/>
        </p:spPr>
        <p:txBody>
          <a:bodyPr wrap="square" rtlCol="0">
            <a:spAutoFit/>
          </a:bodyPr>
          <a:lstStyle/>
          <a:p>
            <a:r>
              <a:rPr lang="de-DE" noProof="1">
                <a:solidFill>
                  <a:schemeClr val="bg1"/>
                </a:solidFill>
                <a:latin typeface="Segoe UI" panose="020B0502040204020203" pitchFamily="34" charset="0"/>
                <a:cs typeface="Segoe UI" panose="020B0502040204020203" pitchFamily="34" charset="0"/>
              </a:rPr>
              <a:t>policy </a:t>
            </a:r>
          </a:p>
          <a:p>
            <a:r>
              <a:rPr lang="de-DE" noProof="1">
                <a:solidFill>
                  <a:schemeClr val="bg1"/>
                </a:solidFill>
                <a:latin typeface="Segoe UI" panose="020B0502040204020203" pitchFamily="34" charset="0"/>
                <a:cs typeface="Segoe UI" panose="020B0502040204020203" pitchFamily="34" charset="0"/>
              </a:rPr>
              <a:t>development</a:t>
            </a:r>
          </a:p>
        </p:txBody>
      </p:sp>
      <p:sp>
        <p:nvSpPr>
          <p:cNvPr id="26" name="Textfeld 25">
            <a:extLst>
              <a:ext uri="{FF2B5EF4-FFF2-40B4-BE49-F238E27FC236}">
                <a16:creationId xmlns:a16="http://schemas.microsoft.com/office/drawing/2014/main" id="{567979FE-2F19-F8ED-C7BD-547D0ADCE29B}"/>
              </a:ext>
            </a:extLst>
          </p:cNvPr>
          <p:cNvSpPr txBox="1"/>
          <p:nvPr/>
        </p:nvSpPr>
        <p:spPr>
          <a:xfrm>
            <a:off x="6296906" y="4769874"/>
            <a:ext cx="1841163" cy="369332"/>
          </a:xfrm>
          <a:prstGeom prst="rect">
            <a:avLst/>
          </a:prstGeom>
          <a:noFill/>
        </p:spPr>
        <p:txBody>
          <a:bodyPr wrap="square" rtlCol="0">
            <a:spAutoFit/>
          </a:bodyPr>
          <a:lstStyle/>
          <a:p>
            <a:r>
              <a:rPr lang="de-DE" noProof="1">
                <a:solidFill>
                  <a:schemeClr val="bg1"/>
                </a:solidFill>
                <a:latin typeface="Segoe UI" panose="020B0502040204020203" pitchFamily="34" charset="0"/>
                <a:cs typeface="Segoe UI" panose="020B0502040204020203" pitchFamily="34" charset="0"/>
              </a:rPr>
              <a:t>implementation</a:t>
            </a:r>
          </a:p>
        </p:txBody>
      </p:sp>
      <p:sp>
        <p:nvSpPr>
          <p:cNvPr id="27" name="Textfeld 26">
            <a:extLst>
              <a:ext uri="{FF2B5EF4-FFF2-40B4-BE49-F238E27FC236}">
                <a16:creationId xmlns:a16="http://schemas.microsoft.com/office/drawing/2014/main" id="{1A3D504E-0B25-06D1-7681-55B9BC81877E}"/>
              </a:ext>
            </a:extLst>
          </p:cNvPr>
          <p:cNvSpPr txBox="1"/>
          <p:nvPr/>
        </p:nvSpPr>
        <p:spPr>
          <a:xfrm>
            <a:off x="5838248" y="2585939"/>
            <a:ext cx="1841163" cy="646331"/>
          </a:xfrm>
          <a:prstGeom prst="rect">
            <a:avLst/>
          </a:prstGeom>
          <a:noFill/>
        </p:spPr>
        <p:txBody>
          <a:bodyPr wrap="square" rtlCol="0">
            <a:spAutoFit/>
          </a:bodyPr>
          <a:lstStyle/>
          <a:p>
            <a:r>
              <a:rPr lang="de-DE" noProof="1">
                <a:solidFill>
                  <a:schemeClr val="bg1"/>
                </a:solidFill>
                <a:latin typeface="Segoe UI" panose="020B0502040204020203" pitchFamily="34" charset="0"/>
                <a:cs typeface="Segoe UI" panose="020B0502040204020203" pitchFamily="34" charset="0"/>
              </a:rPr>
              <a:t>evaluation and monitoring</a:t>
            </a:r>
          </a:p>
        </p:txBody>
      </p:sp>
      <p:pic>
        <p:nvPicPr>
          <p:cNvPr id="30" name="Grafik 29" descr="Ein Bild, das Muster, Quadrat, Symmetrie, Pixel enthält.&#10;&#10;KI-generierte Inhalte können fehlerhaft sein.">
            <a:extLst>
              <a:ext uri="{FF2B5EF4-FFF2-40B4-BE49-F238E27FC236}">
                <a16:creationId xmlns:a16="http://schemas.microsoft.com/office/drawing/2014/main" id="{B0BBFD0A-69D1-5BBA-9FAE-BE087C91C86C}"/>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838200" y="4870243"/>
            <a:ext cx="1184258" cy="1184258"/>
          </a:xfrm>
          <a:prstGeom prst="rect">
            <a:avLst/>
          </a:prstGeom>
        </p:spPr>
      </p:pic>
      <p:sp>
        <p:nvSpPr>
          <p:cNvPr id="31" name="Fußzeilenplatzhalter 30">
            <a:extLst>
              <a:ext uri="{FF2B5EF4-FFF2-40B4-BE49-F238E27FC236}">
                <a16:creationId xmlns:a16="http://schemas.microsoft.com/office/drawing/2014/main" id="{CD08A5F5-7649-6686-4A2A-C2CD7943F353}"/>
              </a:ext>
            </a:extLst>
          </p:cNvPr>
          <p:cNvSpPr>
            <a:spLocks noGrp="1"/>
          </p:cNvSpPr>
          <p:nvPr>
            <p:ph type="ftr" sz="quarter" idx="11"/>
          </p:nvPr>
        </p:nvSpPr>
        <p:spPr>
          <a:xfrm>
            <a:off x="360000" y="6356350"/>
            <a:ext cx="4114800" cy="365125"/>
          </a:xfrm>
        </p:spPr>
        <p:txBody>
          <a:bodyPr/>
          <a:lstStyle/>
          <a:p>
            <a:pPr algn="l"/>
            <a:r>
              <a:rPr lang="de-DE" noProof="1">
                <a:solidFill>
                  <a:schemeClr val="bg1"/>
                </a:solidFill>
              </a:rPr>
              <a:t>Reference: 39</a:t>
            </a:r>
            <a:endParaRPr lang="de-DE" noProof="1"/>
          </a:p>
        </p:txBody>
      </p:sp>
    </p:spTree>
    <p:extLst>
      <p:ext uri="{BB962C8B-B14F-4D97-AF65-F5344CB8AC3E}">
        <p14:creationId xmlns:p14="http://schemas.microsoft.com/office/powerpoint/2010/main" val="7106088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ABD05AFF-DD68-0186-C71A-BACD3A72FC01}"/>
            </a:ext>
          </a:extLst>
        </p:cNvPr>
        <p:cNvGrpSpPr/>
        <p:nvPr/>
      </p:nvGrpSpPr>
      <p:grpSpPr>
        <a:xfrm>
          <a:off x="0" y="0"/>
          <a:ext cx="0" cy="0"/>
          <a:chOff x="0" y="0"/>
          <a:chExt cx="0" cy="0"/>
        </a:xfrm>
      </p:grpSpPr>
      <p:sp>
        <p:nvSpPr>
          <p:cNvPr id="18" name="Flussdiagramm: Verbinder 17">
            <a:extLst>
              <a:ext uri="{FF2B5EF4-FFF2-40B4-BE49-F238E27FC236}">
                <a16:creationId xmlns:a16="http://schemas.microsoft.com/office/drawing/2014/main" id="{B8D7DBAF-2F84-1E1C-87CD-559C87BBCEAD}"/>
              </a:ext>
            </a:extLst>
          </p:cNvPr>
          <p:cNvSpPr/>
          <p:nvPr/>
        </p:nvSpPr>
        <p:spPr>
          <a:xfrm>
            <a:off x="238406" y="2087175"/>
            <a:ext cx="3240000" cy="3240000"/>
          </a:xfrm>
          <a:prstGeom prst="flowChartConnector">
            <a:avLst/>
          </a:prstGeom>
          <a:solidFill>
            <a:schemeClr val="accent3">
              <a:alpha val="50000"/>
            </a:schemeClr>
          </a:solidFill>
          <a:ln w="2222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7" name="Titel 6">
            <a:extLst>
              <a:ext uri="{FF2B5EF4-FFF2-40B4-BE49-F238E27FC236}">
                <a16:creationId xmlns:a16="http://schemas.microsoft.com/office/drawing/2014/main" id="{12F7F63F-1306-5914-3479-9CAB5B600055}"/>
              </a:ext>
            </a:extLst>
          </p:cNvPr>
          <p:cNvSpPr>
            <a:spLocks noGrp="1"/>
          </p:cNvSpPr>
          <p:nvPr>
            <p:ph type="title"/>
          </p:nvPr>
        </p:nvSpPr>
        <p:spPr/>
        <p:txBody>
          <a:bodyPr/>
          <a:lstStyle/>
          <a:p>
            <a:r>
              <a:rPr lang="de-DE" noProof="1">
                <a:solidFill>
                  <a:schemeClr val="bg1"/>
                </a:solidFill>
                <a:latin typeface="Segoe UI" panose="020B0502040204020203" pitchFamily="34" charset="0"/>
                <a:cs typeface="Segoe UI" panose="020B0502040204020203" pitchFamily="34" charset="0"/>
              </a:rPr>
              <a:t>Situation analysis: what is needed?</a:t>
            </a:r>
          </a:p>
        </p:txBody>
      </p:sp>
      <p:sp>
        <p:nvSpPr>
          <p:cNvPr id="10" name="Textfeld 9">
            <a:extLst>
              <a:ext uri="{FF2B5EF4-FFF2-40B4-BE49-F238E27FC236}">
                <a16:creationId xmlns:a16="http://schemas.microsoft.com/office/drawing/2014/main" id="{771B8C14-7DB3-82BD-3DE1-F46B0E3ED52B}"/>
              </a:ext>
            </a:extLst>
          </p:cNvPr>
          <p:cNvSpPr txBox="1"/>
          <p:nvPr/>
        </p:nvSpPr>
        <p:spPr>
          <a:xfrm>
            <a:off x="5638800" y="2975428"/>
            <a:ext cx="65" cy="276999"/>
          </a:xfrm>
          <a:prstGeom prst="rect">
            <a:avLst/>
          </a:prstGeom>
          <a:noFill/>
        </p:spPr>
        <p:txBody>
          <a:bodyPr wrap="none" lIns="0" tIns="0" rIns="0" bIns="0" rtlCol="0">
            <a:spAutoFit/>
          </a:bodyPr>
          <a:lstStyle/>
          <a:p>
            <a:endParaRPr lang="de-DE" noProof="1"/>
          </a:p>
        </p:txBody>
      </p:sp>
      <p:sp>
        <p:nvSpPr>
          <p:cNvPr id="2" name="Textfeld 1">
            <a:extLst>
              <a:ext uri="{FF2B5EF4-FFF2-40B4-BE49-F238E27FC236}">
                <a16:creationId xmlns:a16="http://schemas.microsoft.com/office/drawing/2014/main" id="{22961F4B-2A4D-3630-5D2D-4DC47DFA5EED}"/>
              </a:ext>
            </a:extLst>
          </p:cNvPr>
          <p:cNvSpPr txBox="1"/>
          <p:nvPr/>
        </p:nvSpPr>
        <p:spPr>
          <a:xfrm>
            <a:off x="415368" y="3478596"/>
            <a:ext cx="2886075" cy="923330"/>
          </a:xfrm>
          <a:prstGeom prst="rect">
            <a:avLst/>
          </a:prstGeom>
          <a:noFill/>
        </p:spPr>
        <p:txBody>
          <a:bodyPr wrap="square" rtlCol="0">
            <a:spAutoFit/>
          </a:bodyPr>
          <a:lstStyle/>
          <a:p>
            <a:pPr lvl="0" algn="ctr"/>
            <a:r>
              <a:rPr lang="de-DE" noProof="1">
                <a:solidFill>
                  <a:schemeClr val="bg2"/>
                </a:solidFill>
                <a:latin typeface="Segoe UI" panose="020B0502040204020203" pitchFamily="34" charset="0"/>
                <a:cs typeface="Segoe UI" panose="020B0502040204020203" pitchFamily="34" charset="0"/>
              </a:rPr>
              <a:t>conduct a survey on health literacy </a:t>
            </a:r>
            <a:br>
              <a:rPr lang="de-DE" noProof="1">
                <a:solidFill>
                  <a:schemeClr val="bg2"/>
                </a:solidFill>
                <a:latin typeface="Segoe UI" panose="020B0502040204020203" pitchFamily="34" charset="0"/>
                <a:cs typeface="Segoe UI" panose="020B0502040204020203" pitchFamily="34" charset="0"/>
              </a:rPr>
            </a:br>
            <a:r>
              <a:rPr lang="de-DE" noProof="1">
                <a:solidFill>
                  <a:schemeClr val="bg2"/>
                </a:solidFill>
                <a:latin typeface="Segoe UI" panose="020B0502040204020203" pitchFamily="34" charset="0"/>
                <a:cs typeface="Segoe UI" panose="020B0502040204020203" pitchFamily="34" charset="0"/>
              </a:rPr>
              <a:t>of your population </a:t>
            </a:r>
          </a:p>
        </p:txBody>
      </p:sp>
      <p:sp>
        <p:nvSpPr>
          <p:cNvPr id="12" name="Flussdiagramm: Verbinder 11">
            <a:extLst>
              <a:ext uri="{FF2B5EF4-FFF2-40B4-BE49-F238E27FC236}">
                <a16:creationId xmlns:a16="http://schemas.microsoft.com/office/drawing/2014/main" id="{3EC3F2D1-9015-3BC9-B843-3E0E472628F7}"/>
              </a:ext>
            </a:extLst>
          </p:cNvPr>
          <p:cNvSpPr/>
          <p:nvPr/>
        </p:nvSpPr>
        <p:spPr>
          <a:xfrm>
            <a:off x="3165920" y="2087175"/>
            <a:ext cx="3240000" cy="3240000"/>
          </a:xfrm>
          <a:prstGeom prst="flowChartConnector">
            <a:avLst/>
          </a:prstGeom>
          <a:solidFill>
            <a:schemeClr val="accent2">
              <a:alpha val="50000"/>
            </a:schemeClr>
          </a:solidFill>
          <a:ln w="2222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13" name="Flussdiagramm: Verbinder 12">
            <a:extLst>
              <a:ext uri="{FF2B5EF4-FFF2-40B4-BE49-F238E27FC236}">
                <a16:creationId xmlns:a16="http://schemas.microsoft.com/office/drawing/2014/main" id="{7AABEA4E-0A26-5FDE-B2B2-D395D3D9A762}"/>
              </a:ext>
            </a:extLst>
          </p:cNvPr>
          <p:cNvSpPr/>
          <p:nvPr/>
        </p:nvSpPr>
        <p:spPr>
          <a:xfrm>
            <a:off x="5939757" y="2087175"/>
            <a:ext cx="3240000" cy="3240000"/>
          </a:xfrm>
          <a:prstGeom prst="flowChartConnector">
            <a:avLst/>
          </a:prstGeom>
          <a:solidFill>
            <a:schemeClr val="accent4">
              <a:alpha val="50000"/>
            </a:schemeClr>
          </a:solidFill>
          <a:ln w="2222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14" name="Flussdiagramm: Verbinder 13">
            <a:extLst>
              <a:ext uri="{FF2B5EF4-FFF2-40B4-BE49-F238E27FC236}">
                <a16:creationId xmlns:a16="http://schemas.microsoft.com/office/drawing/2014/main" id="{12F70D16-F70D-462B-2061-700FB1B6B558}"/>
              </a:ext>
            </a:extLst>
          </p:cNvPr>
          <p:cNvSpPr/>
          <p:nvPr/>
        </p:nvSpPr>
        <p:spPr>
          <a:xfrm>
            <a:off x="8713594" y="2087175"/>
            <a:ext cx="3240000" cy="3240000"/>
          </a:xfrm>
          <a:prstGeom prst="flowChartConnector">
            <a:avLst/>
          </a:prstGeom>
          <a:solidFill>
            <a:schemeClr val="accent5">
              <a:alpha val="50000"/>
            </a:schemeClr>
          </a:solidFill>
          <a:ln w="2222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22" name="Textfeld 21">
            <a:extLst>
              <a:ext uri="{FF2B5EF4-FFF2-40B4-BE49-F238E27FC236}">
                <a16:creationId xmlns:a16="http://schemas.microsoft.com/office/drawing/2014/main" id="{5B1BD243-F792-5E1D-5963-F428BB4CA6E7}"/>
              </a:ext>
            </a:extLst>
          </p:cNvPr>
          <p:cNvSpPr txBox="1"/>
          <p:nvPr/>
        </p:nvSpPr>
        <p:spPr>
          <a:xfrm>
            <a:off x="3541225" y="3516331"/>
            <a:ext cx="2398404" cy="1200329"/>
          </a:xfrm>
          <a:prstGeom prst="rect">
            <a:avLst/>
          </a:prstGeom>
          <a:noFill/>
        </p:spPr>
        <p:txBody>
          <a:bodyPr wrap="square" rtlCol="0">
            <a:spAutoFit/>
          </a:bodyPr>
          <a:lstStyle/>
          <a:p>
            <a:pPr lvl="0" algn="ctr"/>
            <a:r>
              <a:rPr lang="de-DE" noProof="1">
                <a:solidFill>
                  <a:schemeClr val="bg2"/>
                </a:solidFill>
                <a:latin typeface="Segoe UI" panose="020B0502040204020203" pitchFamily="34" charset="0"/>
                <a:cs typeface="Segoe UI" panose="020B0502040204020203" pitchFamily="34" charset="0"/>
              </a:rPr>
              <a:t>assess organizational </a:t>
            </a:r>
          </a:p>
          <a:p>
            <a:pPr lvl="0" algn="ctr"/>
            <a:r>
              <a:rPr lang="de-DE" noProof="1">
                <a:solidFill>
                  <a:schemeClr val="bg2"/>
                </a:solidFill>
                <a:latin typeface="Segoe UI" panose="020B0502040204020203" pitchFamily="34" charset="0"/>
                <a:cs typeface="Segoe UI" panose="020B0502040204020203" pitchFamily="34" charset="0"/>
              </a:rPr>
              <a:t>health literacy by using self-assessment tools</a:t>
            </a:r>
          </a:p>
        </p:txBody>
      </p:sp>
      <p:sp>
        <p:nvSpPr>
          <p:cNvPr id="23" name="Textfeld 22">
            <a:extLst>
              <a:ext uri="{FF2B5EF4-FFF2-40B4-BE49-F238E27FC236}">
                <a16:creationId xmlns:a16="http://schemas.microsoft.com/office/drawing/2014/main" id="{F332549D-E816-5CD9-8861-BC745C6E2ED3}"/>
              </a:ext>
            </a:extLst>
          </p:cNvPr>
          <p:cNvSpPr txBox="1"/>
          <p:nvPr/>
        </p:nvSpPr>
        <p:spPr>
          <a:xfrm>
            <a:off x="6166139" y="3491609"/>
            <a:ext cx="2886075" cy="1200329"/>
          </a:xfrm>
          <a:prstGeom prst="rect">
            <a:avLst/>
          </a:prstGeom>
          <a:noFill/>
        </p:spPr>
        <p:txBody>
          <a:bodyPr wrap="square" rtlCol="0">
            <a:spAutoFit/>
          </a:bodyPr>
          <a:lstStyle/>
          <a:p>
            <a:pPr lvl="0" algn="ctr"/>
            <a:r>
              <a:rPr lang="de-DE" noProof="1">
                <a:solidFill>
                  <a:schemeClr val="bg2"/>
                </a:solidFill>
                <a:latin typeface="Segoe UI" panose="020B0502040204020203" pitchFamily="34" charset="0"/>
                <a:cs typeface="Segoe UI" panose="020B0502040204020203" pitchFamily="34" charset="0"/>
              </a:rPr>
              <a:t>assess legal and  </a:t>
            </a:r>
            <a:br>
              <a:rPr lang="de-DE" noProof="1">
                <a:solidFill>
                  <a:schemeClr val="bg2"/>
                </a:solidFill>
                <a:latin typeface="Segoe UI" panose="020B0502040204020203" pitchFamily="34" charset="0"/>
                <a:cs typeface="Segoe UI" panose="020B0502040204020203" pitchFamily="34" charset="0"/>
              </a:rPr>
            </a:br>
            <a:r>
              <a:rPr lang="de-DE" noProof="1">
                <a:solidFill>
                  <a:schemeClr val="bg2"/>
                </a:solidFill>
                <a:latin typeface="Segoe UI" panose="020B0502040204020203" pitchFamily="34" charset="0"/>
                <a:cs typeface="Segoe UI" panose="020B0502040204020203" pitchFamily="34" charset="0"/>
              </a:rPr>
              <a:t>financial regulations, processes, capacities, structures</a:t>
            </a:r>
          </a:p>
        </p:txBody>
      </p:sp>
      <p:sp>
        <p:nvSpPr>
          <p:cNvPr id="24" name="Textfeld 23">
            <a:extLst>
              <a:ext uri="{FF2B5EF4-FFF2-40B4-BE49-F238E27FC236}">
                <a16:creationId xmlns:a16="http://schemas.microsoft.com/office/drawing/2014/main" id="{F45722A3-3898-1913-B55D-0B6B34AF8175}"/>
              </a:ext>
            </a:extLst>
          </p:cNvPr>
          <p:cNvSpPr txBox="1"/>
          <p:nvPr/>
        </p:nvSpPr>
        <p:spPr>
          <a:xfrm>
            <a:off x="8953375" y="3491609"/>
            <a:ext cx="2886075" cy="923330"/>
          </a:xfrm>
          <a:prstGeom prst="rect">
            <a:avLst/>
          </a:prstGeom>
          <a:noFill/>
        </p:spPr>
        <p:txBody>
          <a:bodyPr wrap="square" rtlCol="0">
            <a:spAutoFit/>
          </a:bodyPr>
          <a:lstStyle/>
          <a:p>
            <a:pPr lvl="0" algn="ctr"/>
            <a:r>
              <a:rPr lang="de-DE" noProof="1">
                <a:solidFill>
                  <a:schemeClr val="bg2"/>
                </a:solidFill>
                <a:latin typeface="Segoe UI" panose="020B0502040204020203" pitchFamily="34" charset="0"/>
                <a:cs typeface="Segoe UI" panose="020B0502040204020203" pitchFamily="34" charset="0"/>
              </a:rPr>
              <a:t>stakeholder analysis </a:t>
            </a:r>
            <a:br>
              <a:rPr lang="de-DE" sz="1400" noProof="1">
                <a:solidFill>
                  <a:schemeClr val="bg2"/>
                </a:solidFill>
                <a:latin typeface="Segoe UI" panose="020B0502040204020203" pitchFamily="34" charset="0"/>
                <a:cs typeface="Segoe UI" panose="020B0502040204020203" pitchFamily="34" charset="0"/>
              </a:rPr>
            </a:br>
            <a:r>
              <a:rPr lang="de-DE" noProof="1">
                <a:solidFill>
                  <a:schemeClr val="bg2"/>
                </a:solidFill>
                <a:latin typeface="Segoe UI" panose="020B0502040204020203" pitchFamily="34" charset="0"/>
                <a:cs typeface="Segoe UI" panose="020B0502040204020203" pitchFamily="34" charset="0"/>
              </a:rPr>
              <a:t>across all relevant areas and on different levels</a:t>
            </a:r>
          </a:p>
        </p:txBody>
      </p:sp>
      <p:pic>
        <p:nvPicPr>
          <p:cNvPr id="26" name="Grafik 25" descr="Klemmbrett Silhouette">
            <a:extLst>
              <a:ext uri="{FF2B5EF4-FFF2-40B4-BE49-F238E27FC236}">
                <a16:creationId xmlns:a16="http://schemas.microsoft.com/office/drawing/2014/main" id="{3174D975-66D4-9F10-42B6-F5F163EA02C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401205" y="2433999"/>
            <a:ext cx="914400" cy="914400"/>
          </a:xfrm>
          <a:prstGeom prst="rect">
            <a:avLst/>
          </a:prstGeom>
        </p:spPr>
      </p:pic>
      <p:pic>
        <p:nvPicPr>
          <p:cNvPr id="28" name="Grafik 27" descr="Spiegelung Silhouette">
            <a:extLst>
              <a:ext uri="{FF2B5EF4-FFF2-40B4-BE49-F238E27FC236}">
                <a16:creationId xmlns:a16="http://schemas.microsoft.com/office/drawing/2014/main" id="{DFB37CAE-C3CE-AC62-04F7-28B208C3FCCA}"/>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4328719" y="2403688"/>
            <a:ext cx="914400" cy="914400"/>
          </a:xfrm>
          <a:prstGeom prst="rect">
            <a:avLst/>
          </a:prstGeom>
        </p:spPr>
      </p:pic>
      <p:pic>
        <p:nvPicPr>
          <p:cNvPr id="30" name="Grafik 29" descr="Hierarchie mit einfarbiger Füllung">
            <a:extLst>
              <a:ext uri="{FF2B5EF4-FFF2-40B4-BE49-F238E27FC236}">
                <a16:creationId xmlns:a16="http://schemas.microsoft.com/office/drawing/2014/main" id="{BE8DAC9F-4E11-56C8-C889-2D45969FC9BB}"/>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7102557" y="2428102"/>
            <a:ext cx="914400" cy="914400"/>
          </a:xfrm>
          <a:prstGeom prst="rect">
            <a:avLst/>
          </a:prstGeom>
        </p:spPr>
      </p:pic>
      <p:pic>
        <p:nvPicPr>
          <p:cNvPr id="32" name="Grafik 31" descr="Gruppe von Männern mit einfarbiger Füllung">
            <a:extLst>
              <a:ext uri="{FF2B5EF4-FFF2-40B4-BE49-F238E27FC236}">
                <a16:creationId xmlns:a16="http://schemas.microsoft.com/office/drawing/2014/main" id="{1A6EF9F4-C5C0-3794-3FB8-043ECFBD604C}"/>
              </a:ext>
            </a:extLst>
          </p:cNvPr>
          <p:cNvPicPr>
            <a:picLocks noChangeAspect="1"/>
          </p:cNvPicPr>
          <p:nvPr/>
        </p:nvPicPr>
        <p:blipFill>
          <a:blip>
            <a:extLst>
              <a:ext uri="{96DAC541-7B7A-43D3-8B79-37D633B846F1}">
                <asvg:svgBlip xmlns:asvg="http://schemas.microsoft.com/office/drawing/2016/SVG/main" r:embed="rId6"/>
              </a:ext>
            </a:extLst>
          </a:blip>
          <a:srcRect/>
          <a:stretch/>
        </p:blipFill>
        <p:spPr>
          <a:xfrm>
            <a:off x="9876395" y="2403688"/>
            <a:ext cx="914400" cy="914400"/>
          </a:xfrm>
          <a:prstGeom prst="rect">
            <a:avLst/>
          </a:prstGeom>
        </p:spPr>
      </p:pic>
    </p:spTree>
    <p:extLst>
      <p:ext uri="{BB962C8B-B14F-4D97-AF65-F5344CB8AC3E}">
        <p14:creationId xmlns:p14="http://schemas.microsoft.com/office/powerpoint/2010/main" val="8975032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DB535C3B-A24A-C142-FEF9-013319FD1929}"/>
            </a:ext>
          </a:extLst>
        </p:cNvPr>
        <p:cNvGrpSpPr/>
        <p:nvPr/>
      </p:nvGrpSpPr>
      <p:grpSpPr>
        <a:xfrm>
          <a:off x="0" y="0"/>
          <a:ext cx="0" cy="0"/>
          <a:chOff x="0" y="0"/>
          <a:chExt cx="0" cy="0"/>
        </a:xfrm>
      </p:grpSpPr>
      <p:sp>
        <p:nvSpPr>
          <p:cNvPr id="18" name="Flussdiagramm: Verbinder 17">
            <a:extLst>
              <a:ext uri="{FF2B5EF4-FFF2-40B4-BE49-F238E27FC236}">
                <a16:creationId xmlns:a16="http://schemas.microsoft.com/office/drawing/2014/main" id="{93072DAA-83E8-C0B6-37C1-AB8D7B4DD024}"/>
              </a:ext>
            </a:extLst>
          </p:cNvPr>
          <p:cNvSpPr/>
          <p:nvPr/>
        </p:nvSpPr>
        <p:spPr>
          <a:xfrm>
            <a:off x="315951" y="1690688"/>
            <a:ext cx="4140000" cy="4140000"/>
          </a:xfrm>
          <a:prstGeom prst="flowChartConnector">
            <a:avLst/>
          </a:prstGeom>
          <a:solidFill>
            <a:schemeClr val="accent3">
              <a:alpha val="50000"/>
            </a:schemeClr>
          </a:solidFill>
          <a:ln w="2222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20" name="Flussdiagramm: Verbinder 19">
            <a:extLst>
              <a:ext uri="{FF2B5EF4-FFF2-40B4-BE49-F238E27FC236}">
                <a16:creationId xmlns:a16="http://schemas.microsoft.com/office/drawing/2014/main" id="{5C2C0AD5-F30D-2A46-9CAF-40C98AD9D392}"/>
              </a:ext>
            </a:extLst>
          </p:cNvPr>
          <p:cNvSpPr/>
          <p:nvPr/>
        </p:nvSpPr>
        <p:spPr>
          <a:xfrm>
            <a:off x="7871024" y="1609800"/>
            <a:ext cx="4140000" cy="4140000"/>
          </a:xfrm>
          <a:prstGeom prst="flowChartConnector">
            <a:avLst/>
          </a:prstGeom>
          <a:solidFill>
            <a:schemeClr val="accent5">
              <a:alpha val="50000"/>
            </a:schemeClr>
          </a:solidFill>
          <a:ln w="2540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19" name="Flussdiagramm: Verbinder 18">
            <a:extLst>
              <a:ext uri="{FF2B5EF4-FFF2-40B4-BE49-F238E27FC236}">
                <a16:creationId xmlns:a16="http://schemas.microsoft.com/office/drawing/2014/main" id="{4B25BAB7-9DE7-ADAD-3384-C1A6210B5A5F}"/>
              </a:ext>
            </a:extLst>
          </p:cNvPr>
          <p:cNvSpPr/>
          <p:nvPr/>
        </p:nvSpPr>
        <p:spPr>
          <a:xfrm>
            <a:off x="4101772" y="1711803"/>
            <a:ext cx="4140000" cy="4140000"/>
          </a:xfrm>
          <a:prstGeom prst="flowChartConnector">
            <a:avLst/>
          </a:prstGeom>
          <a:solidFill>
            <a:schemeClr val="accent4">
              <a:alpha val="50000"/>
            </a:schemeClr>
          </a:solidFill>
          <a:ln w="25400">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7" name="Titel 6">
            <a:extLst>
              <a:ext uri="{FF2B5EF4-FFF2-40B4-BE49-F238E27FC236}">
                <a16:creationId xmlns:a16="http://schemas.microsoft.com/office/drawing/2014/main" id="{911E2A6A-3998-B785-1BF8-CAF234D91C56}"/>
              </a:ext>
            </a:extLst>
          </p:cNvPr>
          <p:cNvSpPr>
            <a:spLocks noGrp="1"/>
          </p:cNvSpPr>
          <p:nvPr>
            <p:ph type="title"/>
          </p:nvPr>
        </p:nvSpPr>
        <p:spPr/>
        <p:txBody>
          <a:bodyPr/>
          <a:lstStyle/>
          <a:p>
            <a:r>
              <a:rPr lang="de-DE" noProof="1">
                <a:solidFill>
                  <a:schemeClr val="bg1"/>
                </a:solidFill>
                <a:latin typeface="Segoe UI" panose="020B0502040204020203" pitchFamily="34" charset="0"/>
                <a:cs typeface="Segoe UI" panose="020B0502040204020203" pitchFamily="34" charset="0"/>
              </a:rPr>
              <a:t>Agenda setting: from data to action</a:t>
            </a:r>
          </a:p>
        </p:txBody>
      </p:sp>
      <p:sp>
        <p:nvSpPr>
          <p:cNvPr id="10" name="Textfeld 9">
            <a:extLst>
              <a:ext uri="{FF2B5EF4-FFF2-40B4-BE49-F238E27FC236}">
                <a16:creationId xmlns:a16="http://schemas.microsoft.com/office/drawing/2014/main" id="{708BA08C-FB58-12C6-4FB6-D0726DE22AF9}"/>
              </a:ext>
            </a:extLst>
          </p:cNvPr>
          <p:cNvSpPr txBox="1"/>
          <p:nvPr/>
        </p:nvSpPr>
        <p:spPr>
          <a:xfrm>
            <a:off x="5638800" y="2975428"/>
            <a:ext cx="65" cy="276999"/>
          </a:xfrm>
          <a:prstGeom prst="rect">
            <a:avLst/>
          </a:prstGeom>
          <a:noFill/>
        </p:spPr>
        <p:txBody>
          <a:bodyPr wrap="none" lIns="0" tIns="0" rIns="0" bIns="0" rtlCol="0">
            <a:spAutoFit/>
          </a:bodyPr>
          <a:lstStyle/>
          <a:p>
            <a:endParaRPr lang="de-DE" noProof="1"/>
          </a:p>
        </p:txBody>
      </p:sp>
      <p:sp>
        <p:nvSpPr>
          <p:cNvPr id="2" name="Textfeld 1">
            <a:extLst>
              <a:ext uri="{FF2B5EF4-FFF2-40B4-BE49-F238E27FC236}">
                <a16:creationId xmlns:a16="http://schemas.microsoft.com/office/drawing/2014/main" id="{FA44177F-900D-BFC0-D8E0-418A76598125}"/>
              </a:ext>
            </a:extLst>
          </p:cNvPr>
          <p:cNvSpPr txBox="1"/>
          <p:nvPr/>
        </p:nvSpPr>
        <p:spPr>
          <a:xfrm>
            <a:off x="890362" y="3330386"/>
            <a:ext cx="2886075" cy="646331"/>
          </a:xfrm>
          <a:prstGeom prst="rect">
            <a:avLst/>
          </a:prstGeom>
          <a:noFill/>
        </p:spPr>
        <p:txBody>
          <a:bodyPr wrap="square" rtlCol="0">
            <a:spAutoFit/>
          </a:bodyPr>
          <a:lstStyle/>
          <a:p>
            <a:r>
              <a:rPr lang="de-DE" noProof="1">
                <a:solidFill>
                  <a:schemeClr val="bg1"/>
                </a:solidFill>
                <a:latin typeface="Segoe UI" panose="020B0502040204020203" pitchFamily="34" charset="0"/>
                <a:cs typeface="Segoe UI" panose="020B0502040204020203" pitchFamily="34" charset="0"/>
              </a:rPr>
              <a:t>Create a sense of importance and urgency</a:t>
            </a:r>
          </a:p>
        </p:txBody>
      </p:sp>
      <p:sp>
        <p:nvSpPr>
          <p:cNvPr id="3" name="Textfeld 2">
            <a:extLst>
              <a:ext uri="{FF2B5EF4-FFF2-40B4-BE49-F238E27FC236}">
                <a16:creationId xmlns:a16="http://schemas.microsoft.com/office/drawing/2014/main" id="{549195CA-3C70-A9EA-4C4E-6D87153DCF88}"/>
              </a:ext>
            </a:extLst>
          </p:cNvPr>
          <p:cNvSpPr txBox="1"/>
          <p:nvPr/>
        </p:nvSpPr>
        <p:spPr>
          <a:xfrm>
            <a:off x="4781286" y="3337605"/>
            <a:ext cx="3838575" cy="646331"/>
          </a:xfrm>
          <a:prstGeom prst="rect">
            <a:avLst/>
          </a:prstGeom>
          <a:noFill/>
        </p:spPr>
        <p:txBody>
          <a:bodyPr wrap="square" rtlCol="0">
            <a:spAutoFit/>
          </a:bodyPr>
          <a:lstStyle/>
          <a:p>
            <a:r>
              <a:rPr lang="de-DE" noProof="1">
                <a:solidFill>
                  <a:schemeClr val="bg1"/>
                </a:solidFill>
                <a:latin typeface="Segoe UI" panose="020B0502040204020203" pitchFamily="34" charset="0"/>
                <a:cs typeface="Segoe UI" panose="020B0502040204020203" pitchFamily="34" charset="0"/>
              </a:rPr>
              <a:t>Identify and link </a:t>
            </a:r>
            <a:br>
              <a:rPr lang="de-DE" noProof="1">
                <a:solidFill>
                  <a:schemeClr val="bg1"/>
                </a:solidFill>
                <a:latin typeface="Segoe UI" panose="020B0502040204020203" pitchFamily="34" charset="0"/>
                <a:cs typeface="Segoe UI" panose="020B0502040204020203" pitchFamily="34" charset="0"/>
              </a:rPr>
            </a:br>
            <a:r>
              <a:rPr lang="de-DE" noProof="1">
                <a:solidFill>
                  <a:schemeClr val="bg1"/>
                </a:solidFill>
                <a:latin typeface="Segoe UI" panose="020B0502040204020203" pitchFamily="34" charset="0"/>
                <a:cs typeface="Segoe UI" panose="020B0502040204020203" pitchFamily="34" charset="0"/>
              </a:rPr>
              <a:t>facilitators </a:t>
            </a:r>
          </a:p>
        </p:txBody>
      </p:sp>
      <p:sp>
        <p:nvSpPr>
          <p:cNvPr id="4" name="Textfeld 3">
            <a:extLst>
              <a:ext uri="{FF2B5EF4-FFF2-40B4-BE49-F238E27FC236}">
                <a16:creationId xmlns:a16="http://schemas.microsoft.com/office/drawing/2014/main" id="{67ABA005-0930-2C05-CE59-B44F448A8902}"/>
              </a:ext>
            </a:extLst>
          </p:cNvPr>
          <p:cNvSpPr txBox="1"/>
          <p:nvPr/>
        </p:nvSpPr>
        <p:spPr>
          <a:xfrm>
            <a:off x="8683360" y="3282756"/>
            <a:ext cx="2886075" cy="646331"/>
          </a:xfrm>
          <a:prstGeom prst="rect">
            <a:avLst/>
          </a:prstGeom>
          <a:noFill/>
        </p:spPr>
        <p:txBody>
          <a:bodyPr wrap="square" rtlCol="0">
            <a:spAutoFit/>
          </a:bodyPr>
          <a:lstStyle/>
          <a:p>
            <a:r>
              <a:rPr lang="de-DE" noProof="1">
                <a:solidFill>
                  <a:schemeClr val="bg1"/>
                </a:solidFill>
                <a:latin typeface="Segoe UI" panose="020B0502040204020203" pitchFamily="34" charset="0"/>
                <a:cs typeface="Segoe UI" panose="020B0502040204020203" pitchFamily="34" charset="0"/>
              </a:rPr>
              <a:t>Raise awareness and advocacy</a:t>
            </a:r>
          </a:p>
        </p:txBody>
      </p:sp>
      <p:pic>
        <p:nvPicPr>
          <p:cNvPr id="6" name="Grafik 5" descr="Kommentar (wichtig) Silhouette">
            <a:extLst>
              <a:ext uri="{FF2B5EF4-FFF2-40B4-BE49-F238E27FC236}">
                <a16:creationId xmlns:a16="http://schemas.microsoft.com/office/drawing/2014/main" id="{E45B54CC-8163-B845-B449-4B29A48100A9}"/>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271583" y="2008280"/>
            <a:ext cx="914400" cy="914400"/>
          </a:xfrm>
          <a:prstGeom prst="rect">
            <a:avLst/>
          </a:prstGeom>
        </p:spPr>
      </p:pic>
      <p:pic>
        <p:nvPicPr>
          <p:cNvPr id="11" name="Grafik 10" descr="Megafon mit einfarbiger Füllung">
            <a:extLst>
              <a:ext uri="{FF2B5EF4-FFF2-40B4-BE49-F238E27FC236}">
                <a16:creationId xmlns:a16="http://schemas.microsoft.com/office/drawing/2014/main" id="{CE1D97FE-353E-2C9A-46A9-097BC04784FA}"/>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9267923" y="1881292"/>
            <a:ext cx="1328140" cy="1328140"/>
          </a:xfrm>
          <a:prstGeom prst="rect">
            <a:avLst/>
          </a:prstGeom>
        </p:spPr>
      </p:pic>
      <p:pic>
        <p:nvPicPr>
          <p:cNvPr id="15" name="Grafik 14" descr="Verbindungen mit einfarbiger Füllung">
            <a:extLst>
              <a:ext uri="{FF2B5EF4-FFF2-40B4-BE49-F238E27FC236}">
                <a16:creationId xmlns:a16="http://schemas.microsoft.com/office/drawing/2014/main" id="{1DBD84F3-0FC4-762E-69C5-654DF7FCE463}"/>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5365188" y="1948669"/>
            <a:ext cx="1461623" cy="1461623"/>
          </a:xfrm>
          <a:prstGeom prst="rect">
            <a:avLst/>
          </a:prstGeom>
        </p:spPr>
      </p:pic>
      <p:pic>
        <p:nvPicPr>
          <p:cNvPr id="17" name="Grafik 16" descr="Trommel mit einfarbiger Füllung">
            <a:extLst>
              <a:ext uri="{FF2B5EF4-FFF2-40B4-BE49-F238E27FC236}">
                <a16:creationId xmlns:a16="http://schemas.microsoft.com/office/drawing/2014/main" id="{306F6F1F-9752-AE3A-AA7E-4567DE5EBA1B}"/>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2079705" y="2167581"/>
            <a:ext cx="1170024" cy="1170024"/>
          </a:xfrm>
          <a:prstGeom prst="rect">
            <a:avLst/>
          </a:prstGeom>
        </p:spPr>
      </p:pic>
      <p:sp>
        <p:nvSpPr>
          <p:cNvPr id="21" name="Fußzeilenplatzhalter 20">
            <a:extLst>
              <a:ext uri="{FF2B5EF4-FFF2-40B4-BE49-F238E27FC236}">
                <a16:creationId xmlns:a16="http://schemas.microsoft.com/office/drawing/2014/main" id="{1ADC5BC6-3040-9C4F-25F7-A36DE70A8737}"/>
              </a:ext>
            </a:extLst>
          </p:cNvPr>
          <p:cNvSpPr>
            <a:spLocks noGrp="1"/>
          </p:cNvSpPr>
          <p:nvPr>
            <p:ph type="ftr" sz="quarter" idx="11"/>
          </p:nvPr>
        </p:nvSpPr>
        <p:spPr>
          <a:xfrm>
            <a:off x="360000" y="6356350"/>
            <a:ext cx="4114800" cy="365125"/>
          </a:xfrm>
        </p:spPr>
        <p:txBody>
          <a:bodyPr/>
          <a:lstStyle/>
          <a:p>
            <a:pPr algn="l"/>
            <a:r>
              <a:rPr lang="de-DE" noProof="1">
                <a:solidFill>
                  <a:schemeClr val="bg1"/>
                </a:solidFill>
              </a:rPr>
              <a:t>Examples I</a:t>
            </a:r>
            <a:endParaRPr lang="de-DE" noProof="1"/>
          </a:p>
        </p:txBody>
      </p:sp>
      <p:sp>
        <p:nvSpPr>
          <p:cNvPr id="5" name="Textfeld 4">
            <a:extLst>
              <a:ext uri="{FF2B5EF4-FFF2-40B4-BE49-F238E27FC236}">
                <a16:creationId xmlns:a16="http://schemas.microsoft.com/office/drawing/2014/main" id="{5255BFB7-E714-B8AC-AF1B-9662D61A1476}"/>
              </a:ext>
            </a:extLst>
          </p:cNvPr>
          <p:cNvSpPr txBox="1"/>
          <p:nvPr/>
        </p:nvSpPr>
        <p:spPr>
          <a:xfrm>
            <a:off x="890362" y="3952934"/>
            <a:ext cx="2729772" cy="1323439"/>
          </a:xfrm>
          <a:prstGeom prst="rect">
            <a:avLst/>
          </a:prstGeom>
          <a:noFill/>
        </p:spPr>
        <p:txBody>
          <a:bodyPr wrap="square" rtlCol="0">
            <a:spAutoFit/>
          </a:bodyPr>
          <a:lstStyle/>
          <a:p>
            <a:pPr marL="285750" indent="-285750">
              <a:buFont typeface="Arial" panose="020B0604020202020204" pitchFamily="34" charset="0"/>
              <a:buChar char="•"/>
            </a:pPr>
            <a:r>
              <a:rPr lang="de-DE" sz="1600" noProof="1">
                <a:solidFill>
                  <a:schemeClr val="bg2"/>
                </a:solidFill>
              </a:rPr>
              <a:t>Communicate widely: data on HL &amp; suggestions for action</a:t>
            </a:r>
          </a:p>
          <a:p>
            <a:pPr marL="285750" indent="-285750">
              <a:buFont typeface="Arial" panose="020B0604020202020204" pitchFamily="34" charset="0"/>
              <a:buChar char="•"/>
            </a:pPr>
            <a:r>
              <a:rPr lang="de-DE" sz="1600" noProof="1">
                <a:solidFill>
                  <a:schemeClr val="bg2"/>
                </a:solidFill>
              </a:rPr>
              <a:t>engage policy/leadership, patients &amp; citizens</a:t>
            </a:r>
          </a:p>
        </p:txBody>
      </p:sp>
      <p:sp>
        <p:nvSpPr>
          <p:cNvPr id="8" name="Textfeld 7">
            <a:extLst>
              <a:ext uri="{FF2B5EF4-FFF2-40B4-BE49-F238E27FC236}">
                <a16:creationId xmlns:a16="http://schemas.microsoft.com/office/drawing/2014/main" id="{48F9E182-09D2-3503-6DCC-EF1C29170D99}"/>
              </a:ext>
            </a:extLst>
          </p:cNvPr>
          <p:cNvSpPr txBox="1"/>
          <p:nvPr/>
        </p:nvSpPr>
        <p:spPr>
          <a:xfrm>
            <a:off x="8683360" y="3929087"/>
            <a:ext cx="2729772" cy="1323439"/>
          </a:xfrm>
          <a:prstGeom prst="rect">
            <a:avLst/>
          </a:prstGeom>
          <a:noFill/>
        </p:spPr>
        <p:txBody>
          <a:bodyPr wrap="square" rtlCol="0">
            <a:spAutoFit/>
          </a:bodyPr>
          <a:lstStyle/>
          <a:p>
            <a:pPr marL="285750" indent="-285750">
              <a:buFont typeface="Arial" panose="020B0604020202020204" pitchFamily="34" charset="0"/>
              <a:buChar char="•"/>
            </a:pPr>
            <a:r>
              <a:rPr lang="de-DE" sz="1600" noProof="1">
                <a:solidFill>
                  <a:schemeClr val="bg2"/>
                </a:solidFill>
              </a:rPr>
              <a:t>targeted stakeholder communication</a:t>
            </a:r>
          </a:p>
          <a:p>
            <a:pPr marL="285750" indent="-285750">
              <a:buFont typeface="Arial" panose="020B0604020202020204" pitchFamily="34" charset="0"/>
              <a:buChar char="•"/>
            </a:pPr>
            <a:r>
              <a:rPr lang="de-DE" sz="1600" noProof="1">
                <a:solidFill>
                  <a:schemeClr val="bg2"/>
                </a:solidFill>
              </a:rPr>
              <a:t>public relations</a:t>
            </a:r>
          </a:p>
          <a:p>
            <a:pPr marL="285750" indent="-285750">
              <a:buFont typeface="Arial" panose="020B0604020202020204" pitchFamily="34" charset="0"/>
              <a:buChar char="•"/>
            </a:pPr>
            <a:r>
              <a:rPr lang="de-DE" sz="1600" noProof="1">
                <a:solidFill>
                  <a:schemeClr val="bg2"/>
                </a:solidFill>
              </a:rPr>
              <a:t>expert exchange, networking</a:t>
            </a:r>
          </a:p>
        </p:txBody>
      </p:sp>
      <p:sp>
        <p:nvSpPr>
          <p:cNvPr id="9" name="Textfeld 8">
            <a:extLst>
              <a:ext uri="{FF2B5EF4-FFF2-40B4-BE49-F238E27FC236}">
                <a16:creationId xmlns:a16="http://schemas.microsoft.com/office/drawing/2014/main" id="{BF670C4B-AE0E-6DB2-6BC0-17A5CF9D9733}"/>
              </a:ext>
            </a:extLst>
          </p:cNvPr>
          <p:cNvSpPr txBox="1"/>
          <p:nvPr/>
        </p:nvSpPr>
        <p:spPr>
          <a:xfrm>
            <a:off x="4798601" y="4005051"/>
            <a:ext cx="2729772" cy="830997"/>
          </a:xfrm>
          <a:prstGeom prst="rect">
            <a:avLst/>
          </a:prstGeom>
          <a:noFill/>
        </p:spPr>
        <p:txBody>
          <a:bodyPr wrap="square" rtlCol="0">
            <a:spAutoFit/>
          </a:bodyPr>
          <a:lstStyle/>
          <a:p>
            <a:pPr marL="285750" indent="-285750">
              <a:buFont typeface="Arial" panose="020B0604020202020204" pitchFamily="34" charset="0"/>
              <a:buChar char="•"/>
            </a:pPr>
            <a:r>
              <a:rPr lang="de-DE" sz="1600" noProof="1">
                <a:solidFill>
                  <a:schemeClr val="bg2"/>
                </a:solidFill>
              </a:rPr>
              <a:t>networks</a:t>
            </a:r>
          </a:p>
          <a:p>
            <a:pPr marL="285750" indent="-285750">
              <a:buFont typeface="Arial" panose="020B0604020202020204" pitchFamily="34" charset="0"/>
              <a:buChar char="•"/>
            </a:pPr>
            <a:r>
              <a:rPr lang="de-DE" sz="1600" noProof="1">
                <a:solidFill>
                  <a:schemeClr val="bg2"/>
                </a:solidFill>
              </a:rPr>
              <a:t>alliances</a:t>
            </a:r>
          </a:p>
          <a:p>
            <a:pPr marL="285750" indent="-285750">
              <a:buFont typeface="Arial" panose="020B0604020202020204" pitchFamily="34" charset="0"/>
              <a:buChar char="•"/>
            </a:pPr>
            <a:r>
              <a:rPr lang="de-DE" sz="1600" noProof="1">
                <a:solidFill>
                  <a:schemeClr val="bg2"/>
                </a:solidFill>
              </a:rPr>
              <a:t>coalitions</a:t>
            </a:r>
          </a:p>
        </p:txBody>
      </p:sp>
    </p:spTree>
    <p:extLst>
      <p:ext uri="{BB962C8B-B14F-4D97-AF65-F5344CB8AC3E}">
        <p14:creationId xmlns:p14="http://schemas.microsoft.com/office/powerpoint/2010/main" val="2733728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E33EF2A6-9520-3360-179C-1C67906BC751}"/>
            </a:ext>
          </a:extLst>
        </p:cNvPr>
        <p:cNvGrpSpPr/>
        <p:nvPr/>
      </p:nvGrpSpPr>
      <p:grpSpPr>
        <a:xfrm>
          <a:off x="0" y="0"/>
          <a:ext cx="0" cy="0"/>
          <a:chOff x="0" y="0"/>
          <a:chExt cx="0" cy="0"/>
        </a:xfrm>
      </p:grpSpPr>
      <p:sp>
        <p:nvSpPr>
          <p:cNvPr id="7" name="Titel 6">
            <a:extLst>
              <a:ext uri="{FF2B5EF4-FFF2-40B4-BE49-F238E27FC236}">
                <a16:creationId xmlns:a16="http://schemas.microsoft.com/office/drawing/2014/main" id="{792799F7-D049-CE84-BC29-2445D59A98BD}"/>
              </a:ext>
            </a:extLst>
          </p:cNvPr>
          <p:cNvSpPr>
            <a:spLocks noGrp="1"/>
          </p:cNvSpPr>
          <p:nvPr>
            <p:ph type="title"/>
          </p:nvPr>
        </p:nvSpPr>
        <p:spPr/>
        <p:txBody>
          <a:bodyPr/>
          <a:lstStyle/>
          <a:p>
            <a:r>
              <a:rPr lang="de-DE" noProof="1">
                <a:solidFill>
                  <a:schemeClr val="bg1"/>
                </a:solidFill>
                <a:latin typeface="Segoe UI" panose="020B0502040204020203" pitchFamily="34" charset="0"/>
                <a:cs typeface="Segoe UI" panose="020B0502040204020203" pitchFamily="34" charset="0"/>
              </a:rPr>
              <a:t>Policy development – approaches</a:t>
            </a:r>
          </a:p>
        </p:txBody>
      </p:sp>
      <p:graphicFrame>
        <p:nvGraphicFramePr>
          <p:cNvPr id="5" name="Diagram 1">
            <a:extLst>
              <a:ext uri="{FF2B5EF4-FFF2-40B4-BE49-F238E27FC236}">
                <a16:creationId xmlns:a16="http://schemas.microsoft.com/office/drawing/2014/main" id="{93BF238E-A1A4-7583-232B-09DE0A237520}"/>
              </a:ext>
            </a:extLst>
          </p:cNvPr>
          <p:cNvGraphicFramePr>
            <a:graphicFrameLocks noGrp="1"/>
          </p:cNvGraphicFramePr>
          <p:nvPr>
            <p:ph idx="1"/>
            <p:extLst>
              <p:ext uri="{D42A27DB-BD31-4B8C-83A1-F6EECF244321}">
                <p14:modId xmlns:p14="http://schemas.microsoft.com/office/powerpoint/2010/main" val="785746347"/>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feld 9">
            <a:extLst>
              <a:ext uri="{FF2B5EF4-FFF2-40B4-BE49-F238E27FC236}">
                <a16:creationId xmlns:a16="http://schemas.microsoft.com/office/drawing/2014/main" id="{EDD381F9-D7B2-50D0-6CDC-0B363E4455AE}"/>
              </a:ext>
            </a:extLst>
          </p:cNvPr>
          <p:cNvSpPr txBox="1"/>
          <p:nvPr/>
        </p:nvSpPr>
        <p:spPr>
          <a:xfrm>
            <a:off x="5638800" y="2975428"/>
            <a:ext cx="65" cy="276999"/>
          </a:xfrm>
          <a:prstGeom prst="rect">
            <a:avLst/>
          </a:prstGeom>
          <a:noFill/>
        </p:spPr>
        <p:txBody>
          <a:bodyPr wrap="none" lIns="0" tIns="0" rIns="0" bIns="0" rtlCol="0">
            <a:spAutoFit/>
          </a:bodyPr>
          <a:lstStyle/>
          <a:p>
            <a:endParaRPr lang="de-DE" noProof="1"/>
          </a:p>
        </p:txBody>
      </p:sp>
      <p:pic>
        <p:nvPicPr>
          <p:cNvPr id="19" name="Grafik 18" descr="Pfeil nach oben mit einfarbiger Füllung">
            <a:extLst>
              <a:ext uri="{FF2B5EF4-FFF2-40B4-BE49-F238E27FC236}">
                <a16:creationId xmlns:a16="http://schemas.microsoft.com/office/drawing/2014/main" id="{86879F0C-8448-2DBE-E986-47F15A24162D}"/>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rot="18859130">
            <a:off x="3124346" y="3975131"/>
            <a:ext cx="1554102" cy="1554102"/>
          </a:xfrm>
          <a:prstGeom prst="rect">
            <a:avLst/>
          </a:prstGeom>
        </p:spPr>
      </p:pic>
      <p:sp>
        <p:nvSpPr>
          <p:cNvPr id="9" name="Fußzeilenplatzhalter 8">
            <a:extLst>
              <a:ext uri="{FF2B5EF4-FFF2-40B4-BE49-F238E27FC236}">
                <a16:creationId xmlns:a16="http://schemas.microsoft.com/office/drawing/2014/main" id="{FE4CD386-69F2-2651-6F34-B14764E37FFF}"/>
              </a:ext>
            </a:extLst>
          </p:cNvPr>
          <p:cNvSpPr>
            <a:spLocks noGrp="1"/>
          </p:cNvSpPr>
          <p:nvPr>
            <p:ph type="ftr" sz="quarter" idx="11"/>
          </p:nvPr>
        </p:nvSpPr>
        <p:spPr>
          <a:xfrm>
            <a:off x="360000" y="6356350"/>
            <a:ext cx="4114800" cy="365125"/>
          </a:xfrm>
        </p:spPr>
        <p:txBody>
          <a:bodyPr/>
          <a:lstStyle/>
          <a:p>
            <a:pPr algn="l"/>
            <a:r>
              <a:rPr lang="de-DE" noProof="1">
                <a:solidFill>
                  <a:schemeClr val="bg1"/>
                </a:solidFill>
              </a:rPr>
              <a:t>Examples II</a:t>
            </a:r>
            <a:endParaRPr lang="de-DE" noProof="1"/>
          </a:p>
        </p:txBody>
      </p:sp>
      <p:pic>
        <p:nvPicPr>
          <p:cNvPr id="20" name="Grafik 19" descr="Pfeil nach oben mit einfarbiger Füllung">
            <a:extLst>
              <a:ext uri="{FF2B5EF4-FFF2-40B4-BE49-F238E27FC236}">
                <a16:creationId xmlns:a16="http://schemas.microsoft.com/office/drawing/2014/main" id="{1030C1D1-A840-73A9-092F-DA17DCF79893}"/>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rot="2539203">
            <a:off x="7522590" y="3966094"/>
            <a:ext cx="1554102" cy="1554102"/>
          </a:xfrm>
          <a:prstGeom prst="rect">
            <a:avLst/>
          </a:prstGeom>
        </p:spPr>
      </p:pic>
      <p:pic>
        <p:nvPicPr>
          <p:cNvPr id="21" name="Grafik 20" descr="Pfeil nach oben mit einfarbiger Füllung">
            <a:extLst>
              <a:ext uri="{FF2B5EF4-FFF2-40B4-BE49-F238E27FC236}">
                <a16:creationId xmlns:a16="http://schemas.microsoft.com/office/drawing/2014/main" id="{F7B038C5-B3F5-83E9-4A2C-4058130E6664}"/>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5511214" y="3559365"/>
            <a:ext cx="1193511" cy="840120"/>
          </a:xfrm>
          <a:prstGeom prst="rect">
            <a:avLst/>
          </a:prstGeom>
        </p:spPr>
      </p:pic>
    </p:spTree>
    <p:extLst>
      <p:ext uri="{BB962C8B-B14F-4D97-AF65-F5344CB8AC3E}">
        <p14:creationId xmlns:p14="http://schemas.microsoft.com/office/powerpoint/2010/main" val="2534163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F9019213-3567-125A-BEC6-9033465A0D0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FCA57CB-3469-F11E-D60A-ACDB4A884C46}"/>
              </a:ext>
            </a:extLst>
          </p:cNvPr>
          <p:cNvSpPr>
            <a:spLocks noGrp="1"/>
          </p:cNvSpPr>
          <p:nvPr>
            <p:ph type="title"/>
          </p:nvPr>
        </p:nvSpPr>
        <p:spPr>
          <a:noFill/>
          <a:ln>
            <a:noFill/>
          </a:ln>
        </p:spPr>
        <p:txBody>
          <a:bodyPr>
            <a:normAutofit/>
          </a:bodyPr>
          <a:lstStyle/>
          <a:p>
            <a:pPr marL="33337"/>
            <a:r>
              <a:rPr lang="de-DE" noProof="1">
                <a:solidFill>
                  <a:schemeClr val="bg1"/>
                </a:solidFill>
                <a:latin typeface="Segoe UI" panose="020B0502040204020203" pitchFamily="34" charset="0"/>
                <a:cs typeface="Segoe UI" panose="020B0502040204020203" pitchFamily="34" charset="0"/>
              </a:rPr>
              <a:t>User guidelines</a:t>
            </a:r>
          </a:p>
        </p:txBody>
      </p:sp>
      <p:sp>
        <p:nvSpPr>
          <p:cNvPr id="6" name="Inhaltsplatzhalter 2">
            <a:extLst>
              <a:ext uri="{FF2B5EF4-FFF2-40B4-BE49-F238E27FC236}">
                <a16:creationId xmlns:a16="http://schemas.microsoft.com/office/drawing/2014/main" id="{4E897E2B-B32E-DE19-FCE1-C4D9C06ADE0C}"/>
              </a:ext>
            </a:extLst>
          </p:cNvPr>
          <p:cNvSpPr>
            <a:spLocks noGrp="1"/>
          </p:cNvSpPr>
          <p:nvPr>
            <p:ph idx="1"/>
          </p:nvPr>
        </p:nvSpPr>
        <p:spPr>
          <a:xfrm>
            <a:off x="896061" y="1471959"/>
            <a:ext cx="10645200" cy="5046007"/>
          </a:xfrm>
        </p:spPr>
        <p:txBody>
          <a:bodyPr>
            <a:normAutofit fontScale="92500" lnSpcReduction="20000"/>
          </a:bodyPr>
          <a:lstStyle/>
          <a:p>
            <a:pPr>
              <a:lnSpc>
                <a:spcPct val="100000"/>
              </a:lnSpc>
              <a:spcAft>
                <a:spcPts val="600"/>
              </a:spcAft>
            </a:pPr>
            <a:r>
              <a:rPr lang="en-US" sz="2100" b="1" noProof="1">
                <a:solidFill>
                  <a:schemeClr val="bg1"/>
                </a:solidFill>
                <a:latin typeface="Segoe UI" panose="020B0502040204020203" pitchFamily="34" charset="0"/>
                <a:cs typeface="Segoe UI" panose="020B0502040204020203" pitchFamily="34" charset="0"/>
              </a:rPr>
              <a:t>Translation</a:t>
            </a:r>
            <a:r>
              <a:rPr lang="en-US" sz="2100" noProof="1">
                <a:solidFill>
                  <a:schemeClr val="bg1"/>
                </a:solidFill>
                <a:latin typeface="Segoe UI" panose="020B0502040204020203" pitchFamily="34" charset="0"/>
                <a:cs typeface="Segoe UI" panose="020B0502040204020203" pitchFamily="34" charset="0"/>
              </a:rPr>
              <a:t>: Users are explicitly encouraged to translate the EVPOP slide deck into their local language(s) to support accessibility and uptake. When translating, users should retain the meaning and intent of the original content and ensure that terminology is appropriate for their context and audience. </a:t>
            </a:r>
          </a:p>
          <a:p>
            <a:pPr>
              <a:lnSpc>
                <a:spcPct val="100000"/>
              </a:lnSpc>
              <a:spcAft>
                <a:spcPts val="600"/>
              </a:spcAft>
            </a:pPr>
            <a:r>
              <a:rPr lang="en-US" sz="2100" b="1" noProof="1">
                <a:solidFill>
                  <a:schemeClr val="bg1"/>
                </a:solidFill>
                <a:latin typeface="Segoe UI" panose="020B0502040204020203" pitchFamily="34" charset="0"/>
                <a:cs typeface="Segoe UI" panose="020B0502040204020203" pitchFamily="34" charset="0"/>
              </a:rPr>
              <a:t>Contextual adaptation</a:t>
            </a:r>
            <a:r>
              <a:rPr lang="en-US" sz="2100" noProof="1">
                <a:solidFill>
                  <a:schemeClr val="bg1"/>
                </a:solidFill>
                <a:latin typeface="Segoe UI" panose="020B0502040204020203" pitchFamily="34" charset="0"/>
                <a:cs typeface="Segoe UI" panose="020B0502040204020203" pitchFamily="34" charset="0"/>
              </a:rPr>
              <a:t>: Users may adapt the EVPOP slide deck to fit national, institutional, or policy contexts. This includes: deleting slides; changing the order of slides; translating the content (textboxes) within the document; adding content (textboxes) relevant to their specific context or target audience.</a:t>
            </a:r>
          </a:p>
          <a:p>
            <a:pPr>
              <a:lnSpc>
                <a:spcPct val="100000"/>
              </a:lnSpc>
              <a:spcAft>
                <a:spcPts val="600"/>
              </a:spcAft>
            </a:pPr>
            <a:r>
              <a:rPr lang="en-US" sz="2100" b="1" noProof="1">
                <a:solidFill>
                  <a:schemeClr val="bg1"/>
                </a:solidFill>
                <a:latin typeface="Segoe UI" panose="020B0502040204020203" pitchFamily="34" charset="0"/>
                <a:cs typeface="Segoe UI" panose="020B0502040204020203" pitchFamily="34" charset="0"/>
              </a:rPr>
              <a:t>Citation and source integrity: </a:t>
            </a:r>
            <a:r>
              <a:rPr lang="en-US" sz="2100" noProof="1">
                <a:solidFill>
                  <a:schemeClr val="bg1"/>
                </a:solidFill>
                <a:latin typeface="Segoe UI" panose="020B0502040204020203" pitchFamily="34" charset="0"/>
                <a:cs typeface="Segoe UI" panose="020B0502040204020203" pitchFamily="34" charset="0"/>
              </a:rPr>
              <a:t>When adding new data, or external materials, users should provide appropriate citations and ensure compliance with copyright requirements.</a:t>
            </a:r>
          </a:p>
          <a:p>
            <a:pPr>
              <a:lnSpc>
                <a:spcPct val="100000"/>
              </a:lnSpc>
              <a:spcAft>
                <a:spcPts val="600"/>
              </a:spcAft>
            </a:pPr>
            <a:r>
              <a:rPr lang="en-US" sz="2100" b="1" noProof="1">
                <a:solidFill>
                  <a:schemeClr val="bg1"/>
                </a:solidFill>
                <a:latin typeface="Segoe UI" panose="020B0502040204020203" pitchFamily="34" charset="0"/>
                <a:cs typeface="Segoe UI" panose="020B0502040204020203" pitchFamily="34" charset="0"/>
              </a:rPr>
              <a:t>Responsible use of content: </a:t>
            </a:r>
            <a:r>
              <a:rPr lang="en-US" sz="2100" noProof="1">
                <a:solidFill>
                  <a:schemeClr val="bg1"/>
                </a:solidFill>
                <a:latin typeface="Segoe UI" panose="020B0502040204020203" pitchFamily="34" charset="0"/>
                <a:cs typeface="Segoe UI" panose="020B0502040204020203" pitchFamily="34" charset="0"/>
              </a:rPr>
              <a:t>Users should ensure that added or modified content remains accurate, evidence‑based, and aligned with the purpose of the EVPOP slide deck. </a:t>
            </a:r>
          </a:p>
          <a:p>
            <a:pPr>
              <a:lnSpc>
                <a:spcPct val="100000"/>
              </a:lnSpc>
              <a:spcAft>
                <a:spcPts val="600"/>
              </a:spcAft>
            </a:pPr>
            <a:r>
              <a:rPr lang="en-US" sz="2100" b="1" noProof="1">
                <a:solidFill>
                  <a:schemeClr val="bg1"/>
                </a:solidFill>
                <a:latin typeface="Segoe UI" panose="020B0502040204020203" pitchFamily="34" charset="0"/>
                <a:cs typeface="Segoe UI" panose="020B0502040204020203" pitchFamily="34" charset="0"/>
              </a:rPr>
              <a:t>Copyright and intellectual property: </a:t>
            </a:r>
            <a:r>
              <a:rPr lang="en-US" sz="2100" noProof="1">
                <a:solidFill>
                  <a:schemeClr val="bg1"/>
                </a:solidFill>
                <a:latin typeface="Segoe UI" panose="020B0502040204020203" pitchFamily="34" charset="0"/>
                <a:cs typeface="Segoe UI" panose="020B0502040204020203" pitchFamily="34" charset="0"/>
              </a:rPr>
              <a:t>Users must ensure that the EVPOP slide deck is properly cited at all times. Please indicate: </a:t>
            </a:r>
            <a:br>
              <a:rPr lang="en-US" sz="2100" noProof="1">
                <a:solidFill>
                  <a:schemeClr val="bg1"/>
                </a:solidFill>
                <a:latin typeface="Segoe UI" panose="020B0502040204020203" pitchFamily="34" charset="0"/>
                <a:cs typeface="Segoe UI" panose="020B0502040204020203" pitchFamily="34" charset="0"/>
              </a:rPr>
            </a:br>
            <a:r>
              <a:rPr lang="en-US" sz="2100" noProof="1">
                <a:solidFill>
                  <a:schemeClr val="bg1"/>
                </a:solidFill>
                <a:latin typeface="Segoe UI" panose="020B0502040204020203" pitchFamily="34" charset="0"/>
                <a:cs typeface="Segoe UI" panose="020B0502040204020203" pitchFamily="34" charset="0"/>
              </a:rPr>
              <a:t>Original version: M-POHL (2026): Strengthening health literacy – a smart public investment. International Coordination Center of M-POHL at the Austrian National Public Health Institute for the EVPOP-consortium, Vienna</a:t>
            </a:r>
          </a:p>
          <a:p>
            <a:pPr marL="0" indent="0">
              <a:buNone/>
            </a:pPr>
            <a:endParaRPr lang="en-US" noProof="1">
              <a:solidFill>
                <a:schemeClr val="bg1"/>
              </a:solidFill>
            </a:endParaRPr>
          </a:p>
          <a:p>
            <a:pPr marL="0" indent="0">
              <a:buNone/>
            </a:pPr>
            <a:endParaRPr lang="en-US" b="1" noProof="1"/>
          </a:p>
        </p:txBody>
      </p:sp>
    </p:spTree>
    <p:extLst>
      <p:ext uri="{BB962C8B-B14F-4D97-AF65-F5344CB8AC3E}">
        <p14:creationId xmlns:p14="http://schemas.microsoft.com/office/powerpoint/2010/main" val="14600176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C28925A4-B18E-8570-EACD-38D05A521736}"/>
            </a:ext>
          </a:extLst>
        </p:cNvPr>
        <p:cNvGrpSpPr/>
        <p:nvPr/>
      </p:nvGrpSpPr>
      <p:grpSpPr>
        <a:xfrm>
          <a:off x="0" y="0"/>
          <a:ext cx="0" cy="0"/>
          <a:chOff x="0" y="0"/>
          <a:chExt cx="0" cy="0"/>
        </a:xfrm>
      </p:grpSpPr>
      <p:sp>
        <p:nvSpPr>
          <p:cNvPr id="3" name="Titel 2">
            <a:extLst>
              <a:ext uri="{FF2B5EF4-FFF2-40B4-BE49-F238E27FC236}">
                <a16:creationId xmlns:a16="http://schemas.microsoft.com/office/drawing/2014/main" id="{10E62CC4-4627-B44C-7363-B357CD954A9F}"/>
              </a:ext>
            </a:extLst>
          </p:cNvPr>
          <p:cNvSpPr>
            <a:spLocks noGrp="1"/>
          </p:cNvSpPr>
          <p:nvPr>
            <p:ph type="title"/>
          </p:nvPr>
        </p:nvSpPr>
        <p:spPr>
          <a:xfrm>
            <a:off x="511519" y="252860"/>
            <a:ext cx="10515600" cy="1325563"/>
          </a:xfrm>
        </p:spPr>
        <p:txBody>
          <a:bodyPr>
            <a:normAutofit/>
          </a:bodyPr>
          <a:lstStyle/>
          <a:p>
            <a:r>
              <a:rPr lang="de-DE" noProof="1">
                <a:solidFill>
                  <a:schemeClr val="bg2"/>
                </a:solidFill>
                <a:latin typeface="Segoe UI" panose="020B0502040204020203" pitchFamily="34" charset="0"/>
                <a:cs typeface="Segoe UI" panose="020B0502040204020203" pitchFamily="34" charset="0"/>
              </a:rPr>
              <a:t>Areas to take action </a:t>
            </a:r>
          </a:p>
        </p:txBody>
      </p:sp>
      <p:sp>
        <p:nvSpPr>
          <p:cNvPr id="24" name="Textplatzhalter 5">
            <a:extLst>
              <a:ext uri="{FF2B5EF4-FFF2-40B4-BE49-F238E27FC236}">
                <a16:creationId xmlns:a16="http://schemas.microsoft.com/office/drawing/2014/main" id="{04FA3C6E-6A95-F579-CFEF-4FC79548AF67}"/>
              </a:ext>
            </a:extLst>
          </p:cNvPr>
          <p:cNvSpPr txBox="1">
            <a:spLocks/>
          </p:cNvSpPr>
          <p:nvPr/>
        </p:nvSpPr>
        <p:spPr>
          <a:xfrm>
            <a:off x="680073" y="1482891"/>
            <a:ext cx="9757543" cy="4394388"/>
          </a:xfrm>
          <a:prstGeom prst="rect">
            <a:avLst/>
          </a:prstGeom>
        </p:spPr>
        <p:txBody>
          <a:bodyPr vert="horz" lIns="0" tIns="0" rIns="0" bIns="0" rtlCol="0">
            <a:noAutofit/>
          </a:bodyPr>
          <a:lstStyle>
            <a:lvl1pPr marL="244938" indent="-244938" algn="l" defTabSz="823053" rtl="0" eaLnBrk="1" latinLnBrk="0" hangingPunct="1">
              <a:lnSpc>
                <a:spcPct val="100000"/>
              </a:lnSpc>
              <a:spcBef>
                <a:spcPts val="1200"/>
              </a:spcBef>
              <a:buClr>
                <a:schemeClr val="tx2"/>
              </a:buClr>
              <a:buFont typeface="Lucida Sans Unicode" panose="020B0602030504020204" pitchFamily="34" charset="0"/>
              <a:buChar char="•"/>
              <a:defRPr lang="de-AT" sz="1800" kern="1200" dirty="0">
                <a:solidFill>
                  <a:schemeClr val="tx1"/>
                </a:solidFill>
                <a:latin typeface="+mn-lt"/>
                <a:ea typeface="+mn-ea"/>
                <a:cs typeface="+mn-cs"/>
              </a:defRPr>
            </a:lvl1pPr>
            <a:lvl2pPr marL="489876" indent="-244938" algn="l" defTabSz="823053" rtl="0" eaLnBrk="1" latinLnBrk="0" hangingPunct="1">
              <a:lnSpc>
                <a:spcPct val="100000"/>
              </a:lnSpc>
              <a:spcBef>
                <a:spcPts val="400"/>
              </a:spcBef>
              <a:buClr>
                <a:schemeClr val="tx2"/>
              </a:buClr>
              <a:buFont typeface="Lucida Sans Unicode" panose="020B0602030504020204" pitchFamily="34" charset="0"/>
              <a:buChar char="•"/>
              <a:defRPr lang="de-AT" sz="1800" kern="1200" dirty="0">
                <a:solidFill>
                  <a:schemeClr val="tx1"/>
                </a:solidFill>
                <a:latin typeface="+mn-lt"/>
                <a:ea typeface="+mn-ea"/>
                <a:cs typeface="+mn-cs"/>
              </a:defRPr>
            </a:lvl2pPr>
            <a:lvl3pPr marL="734814" indent="-244938" algn="l" defTabSz="823053" rtl="0" eaLnBrk="1" latinLnBrk="0" hangingPunct="1">
              <a:lnSpc>
                <a:spcPct val="100000"/>
              </a:lnSpc>
              <a:spcBef>
                <a:spcPts val="400"/>
              </a:spcBef>
              <a:buClr>
                <a:schemeClr val="tx2"/>
              </a:buClr>
              <a:buFont typeface="Lucida Sans Unicode" panose="020B0602030504020204" pitchFamily="34" charset="0"/>
              <a:buChar char="•"/>
              <a:defRPr lang="de-AT" sz="1800" kern="1200" dirty="0">
                <a:solidFill>
                  <a:schemeClr val="tx1"/>
                </a:solidFill>
                <a:latin typeface="+mn-lt"/>
                <a:ea typeface="+mn-ea"/>
                <a:cs typeface="+mn-cs"/>
              </a:defRPr>
            </a:lvl3pPr>
            <a:lvl4pPr marL="979752" indent="-244938" algn="l" defTabSz="823053" rtl="0" eaLnBrk="1" latinLnBrk="0" hangingPunct="1">
              <a:lnSpc>
                <a:spcPct val="100000"/>
              </a:lnSpc>
              <a:spcBef>
                <a:spcPts val="400"/>
              </a:spcBef>
              <a:buClr>
                <a:schemeClr val="tx2"/>
              </a:buClr>
              <a:buFont typeface="Lucida Sans Unicode" panose="020B0602030504020204" pitchFamily="34" charset="0"/>
              <a:buChar char="•"/>
              <a:defRPr lang="de-AT" sz="1800" kern="1200" dirty="0">
                <a:solidFill>
                  <a:schemeClr val="tx1"/>
                </a:solidFill>
                <a:latin typeface="+mn-lt"/>
                <a:ea typeface="+mn-ea"/>
                <a:cs typeface="+mn-cs"/>
              </a:defRPr>
            </a:lvl4pPr>
            <a:lvl5pPr marL="1224689" indent="-244938" algn="l" defTabSz="823053" rtl="0" eaLnBrk="1" latinLnBrk="0" hangingPunct="1">
              <a:lnSpc>
                <a:spcPct val="100000"/>
              </a:lnSpc>
              <a:spcBef>
                <a:spcPts val="400"/>
              </a:spcBef>
              <a:buClr>
                <a:schemeClr val="tx2"/>
              </a:buClr>
              <a:buFont typeface="Lucida Sans Unicode" panose="020B0602030504020204" pitchFamily="34" charset="0"/>
              <a:buChar char="•"/>
              <a:defRPr lang="de-AT" sz="1800" kern="1200" dirty="0">
                <a:solidFill>
                  <a:schemeClr val="tx1"/>
                </a:solidFill>
                <a:latin typeface="+mn-lt"/>
                <a:ea typeface="+mn-ea"/>
                <a:cs typeface="+mn-cs"/>
              </a:defRPr>
            </a:lvl5pPr>
            <a:lvl6pPr marL="2263394" indent="-205763" algn="l" defTabSz="823053" rtl="0" eaLnBrk="1" latinLnBrk="0" hangingPunct="1">
              <a:lnSpc>
                <a:spcPct val="90000"/>
              </a:lnSpc>
              <a:spcBef>
                <a:spcPts val="449"/>
              </a:spcBef>
              <a:buFont typeface="Lucida Sans Unicode" panose="020B0602030504020204" pitchFamily="34" charset="0"/>
              <a:buChar char="•"/>
              <a:defRPr sz="1620" kern="1200">
                <a:solidFill>
                  <a:schemeClr val="tx1"/>
                </a:solidFill>
                <a:latin typeface="+mn-lt"/>
                <a:ea typeface="+mn-ea"/>
                <a:cs typeface="+mn-cs"/>
              </a:defRPr>
            </a:lvl6pPr>
            <a:lvl7pPr marL="2674921" indent="-205763" algn="l" defTabSz="823053" rtl="0" eaLnBrk="1" latinLnBrk="0" hangingPunct="1">
              <a:lnSpc>
                <a:spcPct val="90000"/>
              </a:lnSpc>
              <a:spcBef>
                <a:spcPts val="449"/>
              </a:spcBef>
              <a:buFont typeface="Lucida Sans Unicode" panose="020B0602030504020204" pitchFamily="34" charset="0"/>
              <a:buChar char="•"/>
              <a:defRPr sz="1620" kern="1200">
                <a:solidFill>
                  <a:schemeClr val="tx1"/>
                </a:solidFill>
                <a:latin typeface="+mn-lt"/>
                <a:ea typeface="+mn-ea"/>
                <a:cs typeface="+mn-cs"/>
              </a:defRPr>
            </a:lvl7pPr>
            <a:lvl8pPr marL="3086448" indent="-205763" algn="l" defTabSz="823053" rtl="0" eaLnBrk="1" latinLnBrk="0" hangingPunct="1">
              <a:lnSpc>
                <a:spcPct val="90000"/>
              </a:lnSpc>
              <a:spcBef>
                <a:spcPts val="449"/>
              </a:spcBef>
              <a:buFont typeface="Lucida Sans Unicode" panose="020B0602030504020204" pitchFamily="34" charset="0"/>
              <a:buChar char="•"/>
              <a:defRPr sz="1620" kern="1200">
                <a:solidFill>
                  <a:schemeClr val="tx1"/>
                </a:solidFill>
                <a:latin typeface="+mn-lt"/>
                <a:ea typeface="+mn-ea"/>
                <a:cs typeface="+mn-cs"/>
              </a:defRPr>
            </a:lvl8pPr>
            <a:lvl9pPr marL="3497974" indent="-205763" algn="l" defTabSz="823053" rtl="0" eaLnBrk="1" latinLnBrk="0" hangingPunct="1">
              <a:lnSpc>
                <a:spcPct val="90000"/>
              </a:lnSpc>
              <a:spcBef>
                <a:spcPts val="449"/>
              </a:spcBef>
              <a:buFont typeface="Lucida Sans Unicode" panose="020B0602030504020204" pitchFamily="34" charset="0"/>
              <a:buChar char="•"/>
              <a:defRPr sz="1620" kern="1200">
                <a:solidFill>
                  <a:schemeClr val="tx1"/>
                </a:solidFill>
                <a:latin typeface="+mn-lt"/>
                <a:ea typeface="+mn-ea"/>
                <a:cs typeface="+mn-cs"/>
              </a:defRPr>
            </a:lvl9pPr>
          </a:lstStyle>
          <a:p>
            <a:pPr marL="0" marR="0" lvl="0" indent="0" algn="l" defTabSz="823053" rtl="0" eaLnBrk="1" fontAlgn="auto" latinLnBrk="0" hangingPunct="1">
              <a:lnSpc>
                <a:spcPct val="100000"/>
              </a:lnSpc>
              <a:spcBef>
                <a:spcPts val="1200"/>
              </a:spcBef>
              <a:spcAft>
                <a:spcPts val="0"/>
              </a:spcAft>
              <a:buClr>
                <a:srgbClr val="0E2841"/>
              </a:buClr>
              <a:buSzTx/>
              <a:buFont typeface="Lucida Sans Unicode" panose="020B0602030504020204" pitchFamily="34" charset="0"/>
              <a:buNone/>
              <a:tabLst/>
              <a:defRPr/>
            </a:pPr>
            <a:endParaRPr kumimoji="0" lang="de-DE" sz="2000" b="0" i="0" u="none" strike="noStrike" kern="1200" cap="none" spc="0" normalizeH="0" baseline="0" noProof="1">
              <a:ln>
                <a:noFill/>
              </a:ln>
              <a:solidFill>
                <a:srgbClr val="0E2841"/>
              </a:solidFill>
              <a:effectLst/>
              <a:uLnTx/>
              <a:uFillTx/>
              <a:latin typeface="Aptos" panose="02110004020202020204"/>
              <a:ea typeface="+mn-ea"/>
              <a:cs typeface="+mn-cs"/>
            </a:endParaRPr>
          </a:p>
        </p:txBody>
      </p:sp>
      <p:sp>
        <p:nvSpPr>
          <p:cNvPr id="22" name="Textplatzhalter 5">
            <a:extLst>
              <a:ext uri="{FF2B5EF4-FFF2-40B4-BE49-F238E27FC236}">
                <a16:creationId xmlns:a16="http://schemas.microsoft.com/office/drawing/2014/main" id="{2A68162C-71B6-0C09-B452-C916A46C9AF0}"/>
              </a:ext>
            </a:extLst>
          </p:cNvPr>
          <p:cNvSpPr txBox="1">
            <a:spLocks/>
          </p:cNvSpPr>
          <p:nvPr/>
        </p:nvSpPr>
        <p:spPr>
          <a:xfrm>
            <a:off x="770300" y="2737647"/>
            <a:ext cx="2476550" cy="3130485"/>
          </a:xfrm>
          <a:prstGeom prst="rect">
            <a:avLst/>
          </a:prstGeom>
        </p:spPr>
        <p:txBody>
          <a:bodyPr vert="horz" lIns="0" tIns="0" rIns="0" bIns="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lang="de-AT" sz="2800" kern="1200" dirty="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lang="de-AT" sz="2400" kern="1200" dirty="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lang="de-AT" sz="2000" kern="1200" dirty="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lang="de-AT" sz="1800" kern="1200" dirty="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lang="de-AT" sz="1800" kern="1200" dirty="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20713" marR="0" lvl="0" indent="0" algn="l" defTabSz="914400" rtl="0" eaLnBrk="1" fontAlgn="auto" latinLnBrk="0" hangingPunct="1">
              <a:lnSpc>
                <a:spcPct val="90000"/>
              </a:lnSpc>
              <a:spcBef>
                <a:spcPts val="1000"/>
              </a:spcBef>
              <a:spcAft>
                <a:spcPts val="2400"/>
              </a:spcAft>
              <a:buClrTx/>
              <a:buSzTx/>
              <a:buFont typeface="Arial" panose="020B0604020202020204" pitchFamily="34" charset="0"/>
              <a:buNone/>
              <a:tabLst/>
              <a:defRPr/>
            </a:pPr>
            <a:endParaRPr kumimoji="0" lang="de-DE" sz="2000" b="0" i="0" u="none" strike="noStrike" kern="1200" cap="none" spc="0" normalizeH="0" baseline="0" noProof="1">
              <a:ln>
                <a:noFill/>
              </a:ln>
              <a:solidFill>
                <a:srgbClr val="FFFFFF"/>
              </a:solidFill>
              <a:effectLst/>
              <a:uLnTx/>
              <a:uFillTx/>
              <a:latin typeface="Segoe UI Semibold" panose="020B0702040204020203" pitchFamily="34" charset="0"/>
              <a:ea typeface="+mn-ea"/>
              <a:cs typeface="Segoe UI Semibold" panose="020B0702040204020203" pitchFamily="34" charset="0"/>
            </a:endParaRPr>
          </a:p>
        </p:txBody>
      </p:sp>
      <p:grpSp>
        <p:nvGrpSpPr>
          <p:cNvPr id="47" name="Gruppieren 46">
            <a:extLst>
              <a:ext uri="{FF2B5EF4-FFF2-40B4-BE49-F238E27FC236}">
                <a16:creationId xmlns:a16="http://schemas.microsoft.com/office/drawing/2014/main" id="{8677534E-7C91-C9A1-8D1D-1D012E18F35F}"/>
              </a:ext>
            </a:extLst>
          </p:cNvPr>
          <p:cNvGrpSpPr/>
          <p:nvPr/>
        </p:nvGrpSpPr>
        <p:grpSpPr>
          <a:xfrm>
            <a:off x="511519" y="1321123"/>
            <a:ext cx="11204454" cy="4122999"/>
            <a:chOff x="661368" y="1309302"/>
            <a:chExt cx="11204454" cy="4122999"/>
          </a:xfrm>
        </p:grpSpPr>
        <p:sp>
          <p:nvSpPr>
            <p:cNvPr id="9" name="Rechteck: abgerundete Ecken 8">
              <a:extLst>
                <a:ext uri="{FF2B5EF4-FFF2-40B4-BE49-F238E27FC236}">
                  <a16:creationId xmlns:a16="http://schemas.microsoft.com/office/drawing/2014/main" id="{30C900D6-AEFF-0B6B-51EE-2E4E538B4E90}"/>
                </a:ext>
              </a:extLst>
            </p:cNvPr>
            <p:cNvSpPr/>
            <p:nvPr/>
          </p:nvSpPr>
          <p:spPr>
            <a:xfrm>
              <a:off x="9229077" y="1851536"/>
              <a:ext cx="2636745" cy="3559575"/>
            </a:xfrm>
            <a:prstGeom prst="roundRect">
              <a:avLst/>
            </a:prstGeom>
            <a:solidFill>
              <a:schemeClr val="accent1">
                <a:alpha val="50000"/>
              </a:schemeClr>
            </a:solidFill>
            <a:ln>
              <a:solidFill>
                <a:schemeClr val="accent1"/>
              </a:solidFill>
            </a:ln>
          </p:spPr>
          <p:style>
            <a:lnRef idx="3">
              <a:schemeClr val="lt1"/>
            </a:lnRef>
            <a:fillRef idx="1">
              <a:schemeClr val="accent6"/>
            </a:fillRef>
            <a:effectRef idx="1">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prstClr val="white"/>
                </a:solidFill>
                <a:effectLst/>
                <a:uLnTx/>
                <a:uFillTx/>
                <a:latin typeface="Aptos" panose="02110004020202020204"/>
                <a:ea typeface="+mn-ea"/>
                <a:cs typeface="+mn-cs"/>
              </a:endParaRPr>
            </a:p>
          </p:txBody>
        </p:sp>
        <p:grpSp>
          <p:nvGrpSpPr>
            <p:cNvPr id="46" name="Gruppieren 45">
              <a:extLst>
                <a:ext uri="{FF2B5EF4-FFF2-40B4-BE49-F238E27FC236}">
                  <a16:creationId xmlns:a16="http://schemas.microsoft.com/office/drawing/2014/main" id="{0A8A01D0-C14F-1C17-D941-4025B6D3F5F6}"/>
                </a:ext>
              </a:extLst>
            </p:cNvPr>
            <p:cNvGrpSpPr/>
            <p:nvPr/>
          </p:nvGrpSpPr>
          <p:grpSpPr>
            <a:xfrm>
              <a:off x="10074835" y="1309302"/>
              <a:ext cx="900000" cy="900000"/>
              <a:chOff x="10196755" y="1309302"/>
              <a:chExt cx="900000" cy="900000"/>
            </a:xfrm>
          </p:grpSpPr>
          <p:sp>
            <p:nvSpPr>
              <p:cNvPr id="28" name="Ellipse 27">
                <a:extLst>
                  <a:ext uri="{FF2B5EF4-FFF2-40B4-BE49-F238E27FC236}">
                    <a16:creationId xmlns:a16="http://schemas.microsoft.com/office/drawing/2014/main" id="{F0D23A51-029E-65FD-33CC-F7D1AA2BCB46}"/>
                  </a:ext>
                </a:extLst>
              </p:cNvPr>
              <p:cNvSpPr/>
              <p:nvPr/>
            </p:nvSpPr>
            <p:spPr>
              <a:xfrm>
                <a:off x="10196755" y="1309302"/>
                <a:ext cx="900000" cy="900000"/>
              </a:xfrm>
              <a:prstGeom prst="ellipse">
                <a:avLst/>
              </a:prstGeom>
              <a:solidFill>
                <a:schemeClr val="accent6"/>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prstClr val="white"/>
                  </a:solidFill>
                  <a:effectLst/>
                  <a:uLnTx/>
                  <a:uFillTx/>
                  <a:latin typeface="Aptos" panose="02110004020202020204"/>
                  <a:ea typeface="+mn-ea"/>
                  <a:cs typeface="+mn-cs"/>
                </a:endParaRPr>
              </a:p>
            </p:txBody>
          </p:sp>
          <p:pic>
            <p:nvPicPr>
              <p:cNvPr id="10" name="Grafik 9" descr="Zahnräder mit einfarbiger Füllung">
                <a:extLst>
                  <a:ext uri="{FF2B5EF4-FFF2-40B4-BE49-F238E27FC236}">
                    <a16:creationId xmlns:a16="http://schemas.microsoft.com/office/drawing/2014/main" id="{2C1C1A8F-FEC7-B161-7871-F50623CBAB9D}"/>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rot="2177704">
                <a:off x="10215833" y="1316348"/>
                <a:ext cx="846112" cy="846112"/>
              </a:xfrm>
              <a:prstGeom prst="rect">
                <a:avLst/>
              </a:prstGeom>
            </p:spPr>
          </p:pic>
        </p:grpSp>
        <p:grpSp>
          <p:nvGrpSpPr>
            <p:cNvPr id="18" name="Gruppieren 17">
              <a:extLst>
                <a:ext uri="{FF2B5EF4-FFF2-40B4-BE49-F238E27FC236}">
                  <a16:creationId xmlns:a16="http://schemas.microsoft.com/office/drawing/2014/main" id="{CAA16825-2E88-B236-CC93-E7DB2C3B4C88}"/>
                </a:ext>
              </a:extLst>
            </p:cNvPr>
            <p:cNvGrpSpPr/>
            <p:nvPr/>
          </p:nvGrpSpPr>
          <p:grpSpPr>
            <a:xfrm>
              <a:off x="6362078" y="1338439"/>
              <a:ext cx="2636745" cy="4072672"/>
              <a:chOff x="6534870" y="1421314"/>
              <a:chExt cx="2636745" cy="4072672"/>
            </a:xfrm>
          </p:grpSpPr>
          <p:sp>
            <p:nvSpPr>
              <p:cNvPr id="6" name="Rechteck: abgerundete Ecken 5">
                <a:extLst>
                  <a:ext uri="{FF2B5EF4-FFF2-40B4-BE49-F238E27FC236}">
                    <a16:creationId xmlns:a16="http://schemas.microsoft.com/office/drawing/2014/main" id="{6C29D02B-901C-1602-9D9B-C78954B6097B}"/>
                  </a:ext>
                </a:extLst>
              </p:cNvPr>
              <p:cNvSpPr/>
              <p:nvPr/>
            </p:nvSpPr>
            <p:spPr>
              <a:xfrm>
                <a:off x="6534870" y="1951064"/>
                <a:ext cx="2636745" cy="3542922"/>
              </a:xfrm>
              <a:prstGeom prst="roundRect">
                <a:avLst/>
              </a:prstGeom>
              <a:solidFill>
                <a:schemeClr val="accent1">
                  <a:alpha val="50000"/>
                </a:schemeClr>
              </a:solidFill>
              <a:ln>
                <a:solidFill>
                  <a:schemeClr val="accent1"/>
                </a:solidFill>
              </a:ln>
            </p:spPr>
            <p:style>
              <a:lnRef idx="3">
                <a:schemeClr val="lt1"/>
              </a:lnRef>
              <a:fillRef idx="1">
                <a:schemeClr val="accent6"/>
              </a:fillRef>
              <a:effectRef idx="1">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prstClr val="white"/>
                  </a:solidFill>
                  <a:effectLst/>
                  <a:uLnTx/>
                  <a:uFillTx/>
                  <a:latin typeface="Aptos" panose="02110004020202020204"/>
                  <a:ea typeface="+mn-ea"/>
                  <a:cs typeface="+mn-cs"/>
                </a:endParaRPr>
              </a:p>
            </p:txBody>
          </p:sp>
          <p:sp>
            <p:nvSpPr>
              <p:cNvPr id="29" name="Ellipse 28">
                <a:extLst>
                  <a:ext uri="{FF2B5EF4-FFF2-40B4-BE49-F238E27FC236}">
                    <a16:creationId xmlns:a16="http://schemas.microsoft.com/office/drawing/2014/main" id="{8C899981-F823-DBC0-D155-BAE137CC8AAA}"/>
                  </a:ext>
                </a:extLst>
              </p:cNvPr>
              <p:cNvSpPr/>
              <p:nvPr/>
            </p:nvSpPr>
            <p:spPr>
              <a:xfrm>
                <a:off x="7386253" y="1421314"/>
                <a:ext cx="900000" cy="900000"/>
              </a:xfrm>
              <a:prstGeom prst="ellipse">
                <a:avLst/>
              </a:prstGeom>
              <a:solidFill>
                <a:schemeClr val="accent6"/>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prstClr val="white"/>
                  </a:solidFill>
                  <a:effectLst/>
                  <a:uLnTx/>
                  <a:uFillTx/>
                  <a:latin typeface="Aptos" panose="02110004020202020204"/>
                  <a:ea typeface="+mn-ea"/>
                  <a:cs typeface="+mn-cs"/>
                </a:endParaRPr>
              </a:p>
            </p:txBody>
          </p:sp>
        </p:grpSp>
        <p:grpSp>
          <p:nvGrpSpPr>
            <p:cNvPr id="45" name="Gruppieren 44">
              <a:extLst>
                <a:ext uri="{FF2B5EF4-FFF2-40B4-BE49-F238E27FC236}">
                  <a16:creationId xmlns:a16="http://schemas.microsoft.com/office/drawing/2014/main" id="{CC61BE3D-0F64-8F85-673B-D91EE3058D6B}"/>
                </a:ext>
              </a:extLst>
            </p:cNvPr>
            <p:cNvGrpSpPr/>
            <p:nvPr/>
          </p:nvGrpSpPr>
          <p:grpSpPr>
            <a:xfrm>
              <a:off x="661368" y="1352478"/>
              <a:ext cx="7406957" cy="4079823"/>
              <a:chOff x="680073" y="1392086"/>
              <a:chExt cx="7406957" cy="4079823"/>
            </a:xfrm>
          </p:grpSpPr>
          <p:sp>
            <p:nvSpPr>
              <p:cNvPr id="4" name="Rechteck: abgerundete Ecken 3">
                <a:extLst>
                  <a:ext uri="{FF2B5EF4-FFF2-40B4-BE49-F238E27FC236}">
                    <a16:creationId xmlns:a16="http://schemas.microsoft.com/office/drawing/2014/main" id="{C830DC38-572C-E162-1361-1F15DB34F170}"/>
                  </a:ext>
                </a:extLst>
              </p:cNvPr>
              <p:cNvSpPr/>
              <p:nvPr/>
            </p:nvSpPr>
            <p:spPr>
              <a:xfrm>
                <a:off x="3516308" y="1912334"/>
                <a:ext cx="2636745" cy="3559575"/>
              </a:xfrm>
              <a:prstGeom prst="roundRect">
                <a:avLst/>
              </a:prstGeom>
              <a:solidFill>
                <a:schemeClr val="accent1">
                  <a:alpha val="50000"/>
                </a:schemeClr>
              </a:solidFill>
              <a:ln>
                <a:solidFill>
                  <a:schemeClr val="accent1"/>
                </a:solidFill>
              </a:ln>
            </p:spPr>
            <p:style>
              <a:lnRef idx="3">
                <a:schemeClr val="lt1"/>
              </a:lnRef>
              <a:fillRef idx="1">
                <a:schemeClr val="accent6"/>
              </a:fillRef>
              <a:effectRef idx="1">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prstClr val="white"/>
                  </a:solidFill>
                  <a:effectLst/>
                  <a:uLnTx/>
                  <a:uFillTx/>
                  <a:latin typeface="Aptos" panose="02110004020202020204"/>
                  <a:ea typeface="+mn-ea"/>
                  <a:cs typeface="+mn-cs"/>
                </a:endParaRPr>
              </a:p>
            </p:txBody>
          </p:sp>
          <p:sp>
            <p:nvSpPr>
              <p:cNvPr id="7" name="Rechteck: abgerundete Ecken 6">
                <a:extLst>
                  <a:ext uri="{FF2B5EF4-FFF2-40B4-BE49-F238E27FC236}">
                    <a16:creationId xmlns:a16="http://schemas.microsoft.com/office/drawing/2014/main" id="{9B860146-79D9-37C5-DFB8-DCA3E6CBF0F0}"/>
                  </a:ext>
                </a:extLst>
              </p:cNvPr>
              <p:cNvSpPr/>
              <p:nvPr/>
            </p:nvSpPr>
            <p:spPr>
              <a:xfrm>
                <a:off x="680073" y="1919268"/>
                <a:ext cx="2636745" cy="3531451"/>
              </a:xfrm>
              <a:prstGeom prst="roundRect">
                <a:avLst/>
              </a:prstGeom>
              <a:solidFill>
                <a:schemeClr val="accent1">
                  <a:alpha val="50000"/>
                </a:schemeClr>
              </a:solidFill>
              <a:ln>
                <a:solidFill>
                  <a:schemeClr val="accent1"/>
                </a:solidFill>
              </a:ln>
            </p:spPr>
            <p:style>
              <a:lnRef idx="3">
                <a:schemeClr val="lt1"/>
              </a:lnRef>
              <a:fillRef idx="1">
                <a:schemeClr val="accent6"/>
              </a:fillRef>
              <a:effectRef idx="1">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prstClr val="white"/>
                  </a:solidFill>
                  <a:effectLst/>
                  <a:uLnTx/>
                  <a:uFillTx/>
                  <a:latin typeface="Segoe UI" panose="020B0502040204020203" pitchFamily="34" charset="0"/>
                  <a:cs typeface="Segoe UI" panose="020B0502040204020203" pitchFamily="34" charset="0"/>
                </a:endParaRPr>
              </a:p>
            </p:txBody>
          </p:sp>
          <p:sp>
            <p:nvSpPr>
              <p:cNvPr id="15" name="Ellipse 14">
                <a:extLst>
                  <a:ext uri="{FF2B5EF4-FFF2-40B4-BE49-F238E27FC236}">
                    <a16:creationId xmlns:a16="http://schemas.microsoft.com/office/drawing/2014/main" id="{98F5E52D-E212-1ED2-577E-B622E7448BFD}"/>
                  </a:ext>
                </a:extLst>
              </p:cNvPr>
              <p:cNvSpPr/>
              <p:nvPr/>
            </p:nvSpPr>
            <p:spPr>
              <a:xfrm>
                <a:off x="1518896" y="1451942"/>
                <a:ext cx="900000" cy="900000"/>
              </a:xfrm>
              <a:prstGeom prst="ellipse">
                <a:avLst/>
              </a:prstGeom>
              <a:solidFill>
                <a:schemeClr val="accent6"/>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prstClr val="white"/>
                  </a:solidFill>
                  <a:effectLst/>
                  <a:uLnTx/>
                  <a:uFillTx/>
                  <a:latin typeface="Aptos" panose="02110004020202020204"/>
                  <a:ea typeface="+mn-ea"/>
                  <a:cs typeface="+mn-cs"/>
                </a:endParaRPr>
              </a:p>
            </p:txBody>
          </p:sp>
          <p:pic>
            <p:nvPicPr>
              <p:cNvPr id="31" name="Grafik 30" descr="Klassenzimmer Silhouette">
                <a:extLst>
                  <a:ext uri="{FF2B5EF4-FFF2-40B4-BE49-F238E27FC236}">
                    <a16:creationId xmlns:a16="http://schemas.microsoft.com/office/drawing/2014/main" id="{CDB2330A-494E-ADE4-7CB4-ABF8BFE2D61D}"/>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647079" y="1555204"/>
                <a:ext cx="650533" cy="650533"/>
              </a:xfrm>
              <a:prstGeom prst="rect">
                <a:avLst/>
              </a:prstGeom>
            </p:spPr>
          </p:pic>
          <p:sp>
            <p:nvSpPr>
              <p:cNvPr id="27" name="Ellipse 26">
                <a:extLst>
                  <a:ext uri="{FF2B5EF4-FFF2-40B4-BE49-F238E27FC236}">
                    <a16:creationId xmlns:a16="http://schemas.microsoft.com/office/drawing/2014/main" id="{2B2565CC-6308-1543-4573-348B9081C12D}"/>
                  </a:ext>
                </a:extLst>
              </p:cNvPr>
              <p:cNvSpPr/>
              <p:nvPr/>
            </p:nvSpPr>
            <p:spPr>
              <a:xfrm>
                <a:off x="4379239" y="1401536"/>
                <a:ext cx="900000" cy="900000"/>
              </a:xfrm>
              <a:prstGeom prst="ellipse">
                <a:avLst/>
              </a:prstGeom>
              <a:solidFill>
                <a:schemeClr val="accent6"/>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1">
                  <a:ln>
                    <a:noFill/>
                  </a:ln>
                  <a:solidFill>
                    <a:prstClr val="white"/>
                  </a:solidFill>
                  <a:effectLst/>
                  <a:uLnTx/>
                  <a:uFillTx/>
                  <a:latin typeface="Aptos" panose="02110004020202020204"/>
                  <a:ea typeface="+mn-ea"/>
                  <a:cs typeface="+mn-cs"/>
                </a:endParaRPr>
              </a:p>
            </p:txBody>
          </p:sp>
          <p:grpSp>
            <p:nvGrpSpPr>
              <p:cNvPr id="19" name="Gruppieren 18">
                <a:extLst>
                  <a:ext uri="{FF2B5EF4-FFF2-40B4-BE49-F238E27FC236}">
                    <a16:creationId xmlns:a16="http://schemas.microsoft.com/office/drawing/2014/main" id="{F2D51FBE-7357-6EA3-E6D5-2A0C44289A2D}"/>
                  </a:ext>
                </a:extLst>
              </p:cNvPr>
              <p:cNvGrpSpPr/>
              <p:nvPr/>
            </p:nvGrpSpPr>
            <p:grpSpPr>
              <a:xfrm>
                <a:off x="4535259" y="1432277"/>
                <a:ext cx="587960" cy="800459"/>
                <a:chOff x="766547" y="2604707"/>
                <a:chExt cx="587960" cy="800459"/>
              </a:xfrm>
              <a:solidFill>
                <a:schemeClr val="bg1"/>
              </a:solidFill>
            </p:grpSpPr>
            <p:pic>
              <p:nvPicPr>
                <p:cNvPr id="20" name="Grafik 19" descr="Ärztin mit einfarbiger Füllung">
                  <a:extLst>
                    <a:ext uri="{FF2B5EF4-FFF2-40B4-BE49-F238E27FC236}">
                      <a16:creationId xmlns:a16="http://schemas.microsoft.com/office/drawing/2014/main" id="{D9A61F45-B538-D537-C263-E5307F4A062B}"/>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766547" y="2865166"/>
                  <a:ext cx="540000" cy="540000"/>
                </a:xfrm>
                <a:prstGeom prst="rect">
                  <a:avLst/>
                </a:prstGeom>
              </p:spPr>
            </p:pic>
            <p:pic>
              <p:nvPicPr>
                <p:cNvPr id="21" name="Grafik 20" descr="Chat mit einfarbiger Füllung">
                  <a:extLst>
                    <a:ext uri="{FF2B5EF4-FFF2-40B4-BE49-F238E27FC236}">
                      <a16:creationId xmlns:a16="http://schemas.microsoft.com/office/drawing/2014/main" id="{F86F6850-370C-B243-41B7-40BA6EA880B3}"/>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67842" y="2604707"/>
                  <a:ext cx="386665" cy="396328"/>
                </a:xfrm>
                <a:prstGeom prst="rect">
                  <a:avLst/>
                </a:prstGeom>
              </p:spPr>
            </p:pic>
          </p:grpSp>
          <p:sp>
            <p:nvSpPr>
              <p:cNvPr id="30" name="Textfeld 29">
                <a:extLst>
                  <a:ext uri="{FF2B5EF4-FFF2-40B4-BE49-F238E27FC236}">
                    <a16:creationId xmlns:a16="http://schemas.microsoft.com/office/drawing/2014/main" id="{233754A0-5557-A006-1BE7-B02DA5E91F7A}"/>
                  </a:ext>
                </a:extLst>
              </p:cNvPr>
              <p:cNvSpPr txBox="1"/>
              <p:nvPr/>
            </p:nvSpPr>
            <p:spPr>
              <a:xfrm>
                <a:off x="774828" y="2351942"/>
                <a:ext cx="2511226" cy="1692771"/>
              </a:xfrm>
              <a:prstGeom prst="rect">
                <a:avLst/>
              </a:prstGeom>
              <a:noFill/>
            </p:spPr>
            <p:txBody>
              <a:bodyPr wrap="square" rtlCol="0">
                <a:spAutoFit/>
              </a:bodyPr>
              <a:lstStyle/>
              <a:p>
                <a:pPr algn="ctr"/>
                <a:r>
                  <a:rPr lang="de-DE" sz="2000" b="1" noProof="1">
                    <a:solidFill>
                      <a:schemeClr val="bg1"/>
                    </a:solidFill>
                    <a:latin typeface="Segoe UI" panose="020B0502040204020203" pitchFamily="34" charset="0"/>
                    <a:cs typeface="Segoe UI" panose="020B0502040204020203" pitchFamily="34" charset="0"/>
                  </a:rPr>
                  <a:t>Individual </a:t>
                </a:r>
                <a:br>
                  <a:rPr lang="de-DE" sz="2000" b="1" noProof="1">
                    <a:solidFill>
                      <a:schemeClr val="bg1"/>
                    </a:solidFill>
                    <a:latin typeface="Segoe UI" panose="020B0502040204020203" pitchFamily="34" charset="0"/>
                    <a:cs typeface="Segoe UI" panose="020B0502040204020203" pitchFamily="34" charset="0"/>
                  </a:rPr>
                </a:br>
                <a:r>
                  <a:rPr lang="de-DE" sz="2000" b="1" noProof="1">
                    <a:solidFill>
                      <a:schemeClr val="bg1"/>
                    </a:solidFill>
                    <a:latin typeface="Segoe UI" panose="020B0502040204020203" pitchFamily="34" charset="0"/>
                    <a:cs typeface="Segoe UI" panose="020B0502040204020203" pitchFamily="34" charset="0"/>
                  </a:rPr>
                  <a:t>health literacy</a:t>
                </a:r>
              </a:p>
              <a:p>
                <a:endParaRPr lang="de-DE" sz="1600" noProof="1">
                  <a:solidFill>
                    <a:schemeClr val="bg1"/>
                  </a:solidFill>
                  <a:latin typeface="Segoe UI" panose="020B0502040204020203" pitchFamily="34" charset="0"/>
                  <a:cs typeface="Segoe UI" panose="020B0502040204020203" pitchFamily="34" charset="0"/>
                </a:endParaRPr>
              </a:p>
              <a:p>
                <a:pPr algn="ctr"/>
                <a:r>
                  <a:rPr lang="de-DE" sz="1600" noProof="1">
                    <a:solidFill>
                      <a:schemeClr val="bg1"/>
                    </a:solidFill>
                    <a:latin typeface="Segoe UI" panose="020B0502040204020203" pitchFamily="34" charset="0"/>
                    <a:cs typeface="Segoe UI" panose="020B0502040204020203" pitchFamily="34" charset="0"/>
                  </a:rPr>
                  <a:t>empowering people with the skills, resources to make informed decisions</a:t>
                </a:r>
              </a:p>
            </p:txBody>
          </p:sp>
          <p:sp>
            <p:nvSpPr>
              <p:cNvPr id="32" name="Textfeld 31">
                <a:extLst>
                  <a:ext uri="{FF2B5EF4-FFF2-40B4-BE49-F238E27FC236}">
                    <a16:creationId xmlns:a16="http://schemas.microsoft.com/office/drawing/2014/main" id="{1C609F96-FA32-6409-CD98-551FEB8FA8ED}"/>
                  </a:ext>
                </a:extLst>
              </p:cNvPr>
              <p:cNvSpPr txBox="1"/>
              <p:nvPr/>
            </p:nvSpPr>
            <p:spPr>
              <a:xfrm>
                <a:off x="3646192" y="2316686"/>
                <a:ext cx="2555115" cy="1754326"/>
              </a:xfrm>
              <a:prstGeom prst="rect">
                <a:avLst/>
              </a:prstGeom>
              <a:noFill/>
            </p:spPr>
            <p:txBody>
              <a:bodyPr wrap="square" rtlCol="0">
                <a:spAutoFit/>
              </a:bodyPr>
              <a:lstStyle/>
              <a:p>
                <a:pPr algn="ctr"/>
                <a:r>
                  <a:rPr lang="de-DE" sz="2000" b="1" noProof="1">
                    <a:solidFill>
                      <a:schemeClr val="bg1"/>
                    </a:solidFill>
                    <a:latin typeface="Segoe UI" panose="020B0502040204020203" pitchFamily="34" charset="0"/>
                    <a:cs typeface="Segoe UI" panose="020B0502040204020203" pitchFamily="34" charset="0"/>
                  </a:rPr>
                  <a:t>Professional</a:t>
                </a:r>
              </a:p>
              <a:p>
                <a:pPr algn="ctr"/>
                <a:r>
                  <a:rPr lang="de-DE" sz="2000" b="1" noProof="1">
                    <a:solidFill>
                      <a:schemeClr val="bg1"/>
                    </a:solidFill>
                    <a:latin typeface="Segoe UI" panose="020B0502040204020203" pitchFamily="34" charset="0"/>
                    <a:cs typeface="Segoe UI" panose="020B0502040204020203" pitchFamily="34" charset="0"/>
                  </a:rPr>
                  <a:t>health literacy</a:t>
                </a:r>
              </a:p>
              <a:p>
                <a:pPr algn="ctr"/>
                <a:br>
                  <a:rPr lang="de-DE" noProof="1">
                    <a:solidFill>
                      <a:schemeClr val="bg1"/>
                    </a:solidFill>
                    <a:latin typeface="Segoe UI" panose="020B0502040204020203" pitchFamily="34" charset="0"/>
                    <a:cs typeface="Segoe UI" panose="020B0502040204020203" pitchFamily="34" charset="0"/>
                  </a:rPr>
                </a:br>
                <a:r>
                  <a:rPr lang="de-DE" sz="1600" noProof="1">
                    <a:solidFill>
                      <a:schemeClr val="bg1"/>
                    </a:solidFill>
                    <a:latin typeface="Segoe UI" panose="020B0502040204020203" pitchFamily="34" charset="0"/>
                    <a:cs typeface="Segoe UI" panose="020B0502040204020203" pitchFamily="34" charset="0"/>
                  </a:rPr>
                  <a:t>building knowledge,</a:t>
                </a:r>
              </a:p>
              <a:p>
                <a:pPr algn="ctr"/>
                <a:r>
                  <a:rPr lang="de-DE" sz="1600" noProof="1">
                    <a:solidFill>
                      <a:schemeClr val="bg1"/>
                    </a:solidFill>
                    <a:latin typeface="Segoe UI" panose="020B0502040204020203" pitchFamily="34" charset="0"/>
                    <a:cs typeface="Segoe UI" panose="020B0502040204020203" pitchFamily="34" charset="0"/>
                  </a:rPr>
                  <a:t>attitudes and effective communication practices</a:t>
                </a:r>
              </a:p>
            </p:txBody>
          </p:sp>
          <p:pic>
            <p:nvPicPr>
              <p:cNvPr id="44" name="Grafik 43" descr="Hospital Silhouette">
                <a:extLst>
                  <a:ext uri="{FF2B5EF4-FFF2-40B4-BE49-F238E27FC236}">
                    <a16:creationId xmlns:a16="http://schemas.microsoft.com/office/drawing/2014/main" id="{FCF3EB13-B96F-38D5-B6BF-0767AAB93DB3}"/>
                  </a:ext>
                </a:extLst>
              </p:cNvPr>
              <p:cNvPicPr>
                <a:picLocks noChangeAspect="1"/>
              </p:cNvPicPr>
              <p:nvPr/>
            </p:nvPicPr>
            <p:blipFill>
              <a:blip>
                <a:extLst>
                  <a:ext uri="{96DAC541-7B7A-43D3-8B79-37D633B846F1}">
                    <asvg:svgBlip xmlns:asvg="http://schemas.microsoft.com/office/drawing/2016/SVG/main" r:embed="rId7"/>
                  </a:ext>
                </a:extLst>
              </a:blip>
              <a:srcRect/>
              <a:stretch/>
            </p:blipFill>
            <p:spPr>
              <a:xfrm>
                <a:off x="7319899" y="1392086"/>
                <a:ext cx="767131" cy="767131"/>
              </a:xfrm>
              <a:prstGeom prst="rect">
                <a:avLst/>
              </a:prstGeom>
              <a:noFill/>
            </p:spPr>
          </p:pic>
        </p:grpSp>
      </p:grpSp>
      <p:sp>
        <p:nvSpPr>
          <p:cNvPr id="33" name="Textfeld 32">
            <a:extLst>
              <a:ext uri="{FF2B5EF4-FFF2-40B4-BE49-F238E27FC236}">
                <a16:creationId xmlns:a16="http://schemas.microsoft.com/office/drawing/2014/main" id="{06A884F3-E8F1-601D-0860-C426EE3A9EC6}"/>
              </a:ext>
            </a:extLst>
          </p:cNvPr>
          <p:cNvSpPr txBox="1"/>
          <p:nvPr/>
        </p:nvSpPr>
        <p:spPr>
          <a:xfrm>
            <a:off x="6387630" y="2269520"/>
            <a:ext cx="2388136" cy="1723549"/>
          </a:xfrm>
          <a:prstGeom prst="rect">
            <a:avLst/>
          </a:prstGeom>
          <a:noFill/>
        </p:spPr>
        <p:txBody>
          <a:bodyPr wrap="square" rtlCol="0">
            <a:spAutoFit/>
          </a:bodyPr>
          <a:lstStyle/>
          <a:p>
            <a:pPr algn="ctr"/>
            <a:r>
              <a:rPr lang="de-DE" sz="2000" b="1" noProof="1">
                <a:solidFill>
                  <a:schemeClr val="bg1"/>
                </a:solidFill>
                <a:latin typeface="Segoe UI" panose="020B0502040204020203" pitchFamily="34" charset="0"/>
                <a:cs typeface="Segoe UI" panose="020B0502040204020203" pitchFamily="34" charset="0"/>
              </a:rPr>
              <a:t>Organizational</a:t>
            </a:r>
          </a:p>
          <a:p>
            <a:pPr algn="ctr"/>
            <a:r>
              <a:rPr lang="de-DE" sz="2000" b="1" noProof="1">
                <a:solidFill>
                  <a:schemeClr val="bg1"/>
                </a:solidFill>
                <a:latin typeface="Segoe UI" panose="020B0502040204020203" pitchFamily="34" charset="0"/>
                <a:cs typeface="Segoe UI" panose="020B0502040204020203" pitchFamily="34" charset="0"/>
              </a:rPr>
              <a:t>health literacy</a:t>
            </a:r>
          </a:p>
          <a:p>
            <a:pPr algn="ctr"/>
            <a:br>
              <a:rPr lang="de-DE" noProof="1">
                <a:solidFill>
                  <a:schemeClr val="bg1"/>
                </a:solidFill>
                <a:latin typeface="Segoe UI" panose="020B0502040204020203" pitchFamily="34" charset="0"/>
                <a:cs typeface="Segoe UI" panose="020B0502040204020203" pitchFamily="34" charset="0"/>
              </a:rPr>
            </a:br>
            <a:r>
              <a:rPr lang="de-DE" sz="1600" noProof="1">
                <a:solidFill>
                  <a:schemeClr val="bg1"/>
                </a:solidFill>
                <a:latin typeface="Segoe UI" panose="020B0502040204020203" pitchFamily="34" charset="0"/>
                <a:cs typeface="Segoe UI" panose="020B0502040204020203" pitchFamily="34" charset="0"/>
              </a:rPr>
              <a:t>strengthening responsiveness to </a:t>
            </a:r>
            <a:br>
              <a:rPr lang="de-DE" sz="1600" noProof="1">
                <a:solidFill>
                  <a:schemeClr val="bg1"/>
                </a:solidFill>
                <a:latin typeface="Segoe UI" panose="020B0502040204020203" pitchFamily="34" charset="0"/>
                <a:cs typeface="Segoe UI" panose="020B0502040204020203" pitchFamily="34" charset="0"/>
              </a:rPr>
            </a:br>
            <a:r>
              <a:rPr lang="de-DE" sz="1600" noProof="1">
                <a:solidFill>
                  <a:schemeClr val="bg1"/>
                </a:solidFill>
                <a:latin typeface="Segoe UI" panose="020B0502040204020203" pitchFamily="34" charset="0"/>
                <a:cs typeface="Segoe UI" panose="020B0502040204020203" pitchFamily="34" charset="0"/>
              </a:rPr>
              <a:t>HL needs</a:t>
            </a:r>
          </a:p>
        </p:txBody>
      </p:sp>
      <p:sp>
        <p:nvSpPr>
          <p:cNvPr id="35" name="Textfeld 34">
            <a:extLst>
              <a:ext uri="{FF2B5EF4-FFF2-40B4-BE49-F238E27FC236}">
                <a16:creationId xmlns:a16="http://schemas.microsoft.com/office/drawing/2014/main" id="{12C132E6-3C93-83C6-31A1-C5978E51B246}"/>
              </a:ext>
            </a:extLst>
          </p:cNvPr>
          <p:cNvSpPr txBox="1"/>
          <p:nvPr/>
        </p:nvSpPr>
        <p:spPr>
          <a:xfrm>
            <a:off x="9243548" y="2273392"/>
            <a:ext cx="2388136" cy="1723549"/>
          </a:xfrm>
          <a:prstGeom prst="rect">
            <a:avLst/>
          </a:prstGeom>
          <a:noFill/>
        </p:spPr>
        <p:txBody>
          <a:bodyPr wrap="square" rtlCol="0">
            <a:spAutoFit/>
          </a:bodyPr>
          <a:lstStyle/>
          <a:p>
            <a:pPr algn="ctr"/>
            <a:r>
              <a:rPr lang="de-DE" sz="2000" b="1" noProof="1">
                <a:solidFill>
                  <a:schemeClr val="bg1"/>
                </a:solidFill>
                <a:latin typeface="Segoe UI" panose="020B0502040204020203" pitchFamily="34" charset="0"/>
                <a:cs typeface="Segoe UI" panose="020B0502040204020203" pitchFamily="34" charset="0"/>
              </a:rPr>
              <a:t>Systems</a:t>
            </a:r>
          </a:p>
          <a:p>
            <a:pPr algn="ctr"/>
            <a:r>
              <a:rPr lang="de-DE" sz="2000" b="1" noProof="1">
                <a:solidFill>
                  <a:schemeClr val="bg1"/>
                </a:solidFill>
                <a:latin typeface="Segoe UI" panose="020B0502040204020203" pitchFamily="34" charset="0"/>
                <a:cs typeface="Segoe UI" panose="020B0502040204020203" pitchFamily="34" charset="0"/>
              </a:rPr>
              <a:t>health literacy</a:t>
            </a:r>
          </a:p>
          <a:p>
            <a:pPr algn="ctr"/>
            <a:br>
              <a:rPr lang="de-DE" noProof="1">
                <a:solidFill>
                  <a:schemeClr val="bg1"/>
                </a:solidFill>
                <a:latin typeface="Segoe UI" panose="020B0502040204020203" pitchFamily="34" charset="0"/>
                <a:cs typeface="Segoe UI" panose="020B0502040204020203" pitchFamily="34" charset="0"/>
              </a:rPr>
            </a:br>
            <a:r>
              <a:rPr lang="de-DE" sz="1600" noProof="1">
                <a:solidFill>
                  <a:schemeClr val="bg1"/>
                </a:solidFill>
                <a:latin typeface="Segoe UI" panose="020B0502040204020203" pitchFamily="34" charset="0"/>
                <a:cs typeface="Segoe UI" panose="020B0502040204020203" pitchFamily="34" charset="0"/>
              </a:rPr>
              <a:t>embracing HL as a collective responsibility and driving action</a:t>
            </a:r>
          </a:p>
        </p:txBody>
      </p:sp>
      <p:grpSp>
        <p:nvGrpSpPr>
          <p:cNvPr id="2" name="Gruppieren 1">
            <a:extLst>
              <a:ext uri="{FF2B5EF4-FFF2-40B4-BE49-F238E27FC236}">
                <a16:creationId xmlns:a16="http://schemas.microsoft.com/office/drawing/2014/main" id="{6BD72689-6F52-818E-1BD3-306E8C4405B3}"/>
              </a:ext>
            </a:extLst>
          </p:cNvPr>
          <p:cNvGrpSpPr/>
          <p:nvPr/>
        </p:nvGrpSpPr>
        <p:grpSpPr>
          <a:xfrm>
            <a:off x="511519" y="5772097"/>
            <a:ext cx="11881948" cy="775616"/>
            <a:chOff x="511519" y="5409317"/>
            <a:chExt cx="11881948" cy="775616"/>
          </a:xfrm>
        </p:grpSpPr>
        <p:sp>
          <p:nvSpPr>
            <p:cNvPr id="48" name="Rechteck: abgerundete Ecken 47">
              <a:extLst>
                <a:ext uri="{FF2B5EF4-FFF2-40B4-BE49-F238E27FC236}">
                  <a16:creationId xmlns:a16="http://schemas.microsoft.com/office/drawing/2014/main" id="{07BC5C18-B934-973C-99E3-51116373FE9C}"/>
                </a:ext>
              </a:extLst>
            </p:cNvPr>
            <p:cNvSpPr/>
            <p:nvPr/>
          </p:nvSpPr>
          <p:spPr>
            <a:xfrm>
              <a:off x="511519" y="5409317"/>
              <a:ext cx="11229998" cy="593056"/>
            </a:xfrm>
            <a:prstGeom prst="roundRect">
              <a:avLst/>
            </a:prstGeom>
            <a:solidFill>
              <a:srgbClr val="FFFFFF"/>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49" name="Textfeld 48">
              <a:extLst>
                <a:ext uri="{FF2B5EF4-FFF2-40B4-BE49-F238E27FC236}">
                  <a16:creationId xmlns:a16="http://schemas.microsoft.com/office/drawing/2014/main" id="{7F410259-1C8A-5A50-2371-2DC2FC628F6F}"/>
                </a:ext>
              </a:extLst>
            </p:cNvPr>
            <p:cNvSpPr txBox="1"/>
            <p:nvPr/>
          </p:nvSpPr>
          <p:spPr>
            <a:xfrm>
              <a:off x="1552100" y="5446269"/>
              <a:ext cx="10841367" cy="738664"/>
            </a:xfrm>
            <a:prstGeom prst="rect">
              <a:avLst/>
            </a:prstGeom>
            <a:noFill/>
          </p:spPr>
          <p:txBody>
            <a:bodyPr wrap="square" rtlCol="0">
              <a:spAutoFit/>
            </a:bodyPr>
            <a:lstStyle/>
            <a:p>
              <a:r>
                <a:rPr lang="de-DE" sz="2400" noProof="1">
                  <a:solidFill>
                    <a:schemeClr val="accent6"/>
                  </a:solidFill>
                  <a:latin typeface="Segoe UI" panose="020B0502040204020203" pitchFamily="34" charset="0"/>
                  <a:cs typeface="Segoe UI" panose="020B0502040204020203" pitchFamily="34" charset="0"/>
                </a:rPr>
                <a:t>Co‑design is a key part of both patient‑centricity and health literacy.</a:t>
              </a:r>
            </a:p>
            <a:p>
              <a:endParaRPr lang="de-DE" noProof="1"/>
            </a:p>
          </p:txBody>
        </p:sp>
      </p:grpSp>
      <p:pic>
        <p:nvPicPr>
          <p:cNvPr id="8" name="Grafik 7" descr="Schraubenschlüssel mit einfarbiger Füllung">
            <a:extLst>
              <a:ext uri="{FF2B5EF4-FFF2-40B4-BE49-F238E27FC236}">
                <a16:creationId xmlns:a16="http://schemas.microsoft.com/office/drawing/2014/main" id="{02734DC4-D284-5FCA-D950-F1CB7062B722}"/>
              </a:ext>
            </a:extLst>
          </p:cNvPr>
          <p:cNvPicPr>
            <a:picLocks noChangeAspect="1"/>
          </p:cNvPicPr>
          <p:nvPr/>
        </p:nvPicPr>
        <p:blipFill>
          <a:blip>
            <a:extLst>
              <a:ext uri="{96DAC541-7B7A-43D3-8B79-37D633B846F1}">
                <asvg:svgBlip xmlns:asvg="http://schemas.microsoft.com/office/drawing/2016/SVG/main" r:embed="rId8"/>
              </a:ext>
            </a:extLst>
          </a:blip>
          <a:srcRect/>
          <a:stretch/>
        </p:blipFill>
        <p:spPr>
          <a:xfrm>
            <a:off x="660467" y="4232011"/>
            <a:ext cx="376179" cy="376179"/>
          </a:xfrm>
          <a:prstGeom prst="rect">
            <a:avLst/>
          </a:prstGeom>
        </p:spPr>
      </p:pic>
      <p:sp>
        <p:nvSpPr>
          <p:cNvPr id="11" name="Textfeld 10">
            <a:extLst>
              <a:ext uri="{FF2B5EF4-FFF2-40B4-BE49-F238E27FC236}">
                <a16:creationId xmlns:a16="http://schemas.microsoft.com/office/drawing/2014/main" id="{81BA6223-91D6-1254-3EF7-E6A4A83AE513}"/>
              </a:ext>
            </a:extLst>
          </p:cNvPr>
          <p:cNvSpPr txBox="1"/>
          <p:nvPr/>
        </p:nvSpPr>
        <p:spPr>
          <a:xfrm>
            <a:off x="1093392" y="4137010"/>
            <a:ext cx="1462164" cy="738664"/>
          </a:xfrm>
          <a:prstGeom prst="rect">
            <a:avLst/>
          </a:prstGeom>
          <a:noFill/>
        </p:spPr>
        <p:txBody>
          <a:bodyPr wrap="square" rtlCol="0">
            <a:spAutoFit/>
          </a:bodyPr>
          <a:lstStyle/>
          <a:p>
            <a:r>
              <a:rPr lang="de-DE" sz="1400" noProof="1">
                <a:solidFill>
                  <a:schemeClr val="bg1"/>
                </a:solidFill>
                <a:latin typeface="Segoe UI" panose="020B0502040204020203" pitchFamily="34" charset="0"/>
                <a:cs typeface="Segoe UI" panose="020B0502040204020203" pitchFamily="34" charset="0"/>
              </a:rPr>
              <a:t>e.g., education, </a:t>
            </a:r>
          </a:p>
          <a:p>
            <a:r>
              <a:rPr lang="de-DE" sz="1400" noProof="1">
                <a:solidFill>
                  <a:schemeClr val="bg1"/>
                </a:solidFill>
                <a:latin typeface="Segoe UI" panose="020B0502040204020203" pitchFamily="34" charset="0"/>
                <a:cs typeface="Segoe UI" panose="020B0502040204020203" pitchFamily="34" charset="0"/>
              </a:rPr>
              <a:t>training, </a:t>
            </a:r>
          </a:p>
          <a:p>
            <a:r>
              <a:rPr lang="de-DE" sz="1400" noProof="1">
                <a:solidFill>
                  <a:schemeClr val="bg1"/>
                </a:solidFill>
                <a:latin typeface="Segoe UI" panose="020B0502040204020203" pitchFamily="34" charset="0"/>
                <a:cs typeface="Segoe UI" panose="020B0502040204020203" pitchFamily="34" charset="0"/>
              </a:rPr>
              <a:t>digital tools</a:t>
            </a:r>
            <a:endParaRPr lang="de-DE" sz="1400" noProof="1"/>
          </a:p>
        </p:txBody>
      </p:sp>
      <p:sp>
        <p:nvSpPr>
          <p:cNvPr id="12" name="Textfeld 11">
            <a:extLst>
              <a:ext uri="{FF2B5EF4-FFF2-40B4-BE49-F238E27FC236}">
                <a16:creationId xmlns:a16="http://schemas.microsoft.com/office/drawing/2014/main" id="{E6C80ADC-F0DE-F4B6-06DE-DF13DDEC6549}"/>
              </a:ext>
            </a:extLst>
          </p:cNvPr>
          <p:cNvSpPr txBox="1"/>
          <p:nvPr/>
        </p:nvSpPr>
        <p:spPr>
          <a:xfrm>
            <a:off x="3907504" y="4132508"/>
            <a:ext cx="1922318" cy="738664"/>
          </a:xfrm>
          <a:prstGeom prst="rect">
            <a:avLst/>
          </a:prstGeom>
          <a:noFill/>
        </p:spPr>
        <p:txBody>
          <a:bodyPr wrap="square" rtlCol="0">
            <a:spAutoFit/>
          </a:bodyPr>
          <a:lstStyle/>
          <a:p>
            <a:r>
              <a:rPr lang="de-DE" sz="1400" noProof="1">
                <a:solidFill>
                  <a:schemeClr val="bg1"/>
                </a:solidFill>
                <a:latin typeface="Segoe UI" panose="020B0502040204020203" pitchFamily="34" charset="0"/>
                <a:cs typeface="Segoe UI" panose="020B0502040204020203" pitchFamily="34" charset="0"/>
              </a:rPr>
              <a:t>e.g., communication trainings, training material</a:t>
            </a:r>
            <a:endParaRPr lang="de-DE" sz="1400" noProof="1"/>
          </a:p>
        </p:txBody>
      </p:sp>
      <p:sp>
        <p:nvSpPr>
          <p:cNvPr id="13" name="Textfeld 12">
            <a:extLst>
              <a:ext uri="{FF2B5EF4-FFF2-40B4-BE49-F238E27FC236}">
                <a16:creationId xmlns:a16="http://schemas.microsoft.com/office/drawing/2014/main" id="{DA9F705C-640F-5A2A-DB12-5D6FD32777CE}"/>
              </a:ext>
            </a:extLst>
          </p:cNvPr>
          <p:cNvSpPr txBox="1"/>
          <p:nvPr/>
        </p:nvSpPr>
        <p:spPr>
          <a:xfrm>
            <a:off x="6842874" y="4132508"/>
            <a:ext cx="1922318" cy="954107"/>
          </a:xfrm>
          <a:prstGeom prst="rect">
            <a:avLst/>
          </a:prstGeom>
          <a:noFill/>
        </p:spPr>
        <p:txBody>
          <a:bodyPr wrap="square" rtlCol="0">
            <a:spAutoFit/>
          </a:bodyPr>
          <a:lstStyle/>
          <a:p>
            <a:r>
              <a:rPr lang="de-DE" sz="1400" noProof="1">
                <a:solidFill>
                  <a:schemeClr val="bg1"/>
                </a:solidFill>
                <a:latin typeface="Segoe UI" panose="020B0502040204020203" pitchFamily="34" charset="0"/>
                <a:cs typeface="Segoe UI" panose="020B0502040204020203" pitchFamily="34" charset="0"/>
              </a:rPr>
              <a:t>e.g., implementing HL standards into quality management,</a:t>
            </a:r>
            <a:br>
              <a:rPr lang="de-DE" sz="1400" noProof="1">
                <a:solidFill>
                  <a:schemeClr val="bg1"/>
                </a:solidFill>
                <a:latin typeface="Segoe UI" panose="020B0502040204020203" pitchFamily="34" charset="0"/>
                <a:cs typeface="Segoe UI" panose="020B0502040204020203" pitchFamily="34" charset="0"/>
              </a:rPr>
            </a:br>
            <a:r>
              <a:rPr lang="de-DE" sz="1400" noProof="1">
                <a:solidFill>
                  <a:schemeClr val="bg1"/>
                </a:solidFill>
                <a:latin typeface="Segoe UI" panose="020B0502040204020203" pitchFamily="34" charset="0"/>
                <a:cs typeface="Segoe UI" panose="020B0502040204020203" pitchFamily="34" charset="0"/>
              </a:rPr>
              <a:t>self-assessments</a:t>
            </a:r>
          </a:p>
        </p:txBody>
      </p:sp>
      <p:sp>
        <p:nvSpPr>
          <p:cNvPr id="14" name="Textfeld 13">
            <a:extLst>
              <a:ext uri="{FF2B5EF4-FFF2-40B4-BE49-F238E27FC236}">
                <a16:creationId xmlns:a16="http://schemas.microsoft.com/office/drawing/2014/main" id="{D5E1B154-3E30-3FEA-35D6-F739B6CAEE20}"/>
              </a:ext>
            </a:extLst>
          </p:cNvPr>
          <p:cNvSpPr txBox="1"/>
          <p:nvPr/>
        </p:nvSpPr>
        <p:spPr>
          <a:xfrm>
            <a:off x="9693190" y="4099221"/>
            <a:ext cx="2022783" cy="1169551"/>
          </a:xfrm>
          <a:prstGeom prst="rect">
            <a:avLst/>
          </a:prstGeom>
          <a:noFill/>
        </p:spPr>
        <p:txBody>
          <a:bodyPr wrap="square" rtlCol="0">
            <a:spAutoFit/>
          </a:bodyPr>
          <a:lstStyle/>
          <a:p>
            <a:r>
              <a:rPr lang="de-DE" sz="1400" noProof="1">
                <a:solidFill>
                  <a:schemeClr val="bg1"/>
                </a:solidFill>
                <a:latin typeface="Segoe UI" panose="020B0502040204020203" pitchFamily="34" charset="0"/>
                <a:cs typeface="Segoe UI" panose="020B0502040204020203" pitchFamily="34" charset="0"/>
              </a:rPr>
              <a:t>e.g., creating frame-works, embedding HL into legislation, policies, standards or </a:t>
            </a:r>
            <a:br>
              <a:rPr lang="de-DE" sz="1400" noProof="1">
                <a:solidFill>
                  <a:schemeClr val="bg1"/>
                </a:solidFill>
                <a:latin typeface="Segoe UI" panose="020B0502040204020203" pitchFamily="34" charset="0"/>
                <a:cs typeface="Segoe UI" panose="020B0502040204020203" pitchFamily="34" charset="0"/>
              </a:rPr>
            </a:br>
            <a:r>
              <a:rPr lang="de-DE" sz="1400" noProof="1">
                <a:solidFill>
                  <a:schemeClr val="bg1"/>
                </a:solidFill>
                <a:latin typeface="Segoe UI" panose="020B0502040204020203" pitchFamily="34" charset="0"/>
                <a:cs typeface="Segoe UI" panose="020B0502040204020203" pitchFamily="34" charset="0"/>
              </a:rPr>
              <a:t>funding mechanisms</a:t>
            </a:r>
          </a:p>
        </p:txBody>
      </p:sp>
      <p:pic>
        <p:nvPicPr>
          <p:cNvPr id="16" name="Grafik 15" descr="Schraubenschlüssel mit einfarbiger Füllung">
            <a:extLst>
              <a:ext uri="{FF2B5EF4-FFF2-40B4-BE49-F238E27FC236}">
                <a16:creationId xmlns:a16="http://schemas.microsoft.com/office/drawing/2014/main" id="{29AE3DCD-6D40-6337-72BA-BB5A45D1FD43}"/>
              </a:ext>
            </a:extLst>
          </p:cNvPr>
          <p:cNvPicPr>
            <a:picLocks noChangeAspect="1"/>
          </p:cNvPicPr>
          <p:nvPr/>
        </p:nvPicPr>
        <p:blipFill>
          <a:blip>
            <a:extLst>
              <a:ext uri="{96DAC541-7B7A-43D3-8B79-37D633B846F1}">
                <asvg:svgBlip xmlns:asvg="http://schemas.microsoft.com/office/drawing/2016/SVG/main" r:embed="rId8"/>
              </a:ext>
            </a:extLst>
          </a:blip>
          <a:srcRect/>
          <a:stretch/>
        </p:blipFill>
        <p:spPr>
          <a:xfrm>
            <a:off x="9260265" y="4227446"/>
            <a:ext cx="376179" cy="376179"/>
          </a:xfrm>
          <a:prstGeom prst="rect">
            <a:avLst/>
          </a:prstGeom>
        </p:spPr>
      </p:pic>
      <p:pic>
        <p:nvPicPr>
          <p:cNvPr id="17" name="Grafik 16" descr="Schraubenschlüssel mit einfarbiger Füllung">
            <a:extLst>
              <a:ext uri="{FF2B5EF4-FFF2-40B4-BE49-F238E27FC236}">
                <a16:creationId xmlns:a16="http://schemas.microsoft.com/office/drawing/2014/main" id="{385DD151-20A8-9F5F-E6EA-CBA9F74E63EB}"/>
              </a:ext>
            </a:extLst>
          </p:cNvPr>
          <p:cNvPicPr>
            <a:picLocks noChangeAspect="1"/>
          </p:cNvPicPr>
          <p:nvPr/>
        </p:nvPicPr>
        <p:blipFill>
          <a:blip>
            <a:extLst>
              <a:ext uri="{96DAC541-7B7A-43D3-8B79-37D633B846F1}">
                <asvg:svgBlip xmlns:asvg="http://schemas.microsoft.com/office/drawing/2016/SVG/main" r:embed="rId8"/>
              </a:ext>
            </a:extLst>
          </a:blip>
          <a:srcRect/>
          <a:stretch/>
        </p:blipFill>
        <p:spPr>
          <a:xfrm>
            <a:off x="6376957" y="4232011"/>
            <a:ext cx="376179" cy="376179"/>
          </a:xfrm>
          <a:prstGeom prst="rect">
            <a:avLst/>
          </a:prstGeom>
        </p:spPr>
      </p:pic>
      <p:pic>
        <p:nvPicPr>
          <p:cNvPr id="23" name="Grafik 22" descr="Schraubenschlüssel mit einfarbiger Füllung">
            <a:extLst>
              <a:ext uri="{FF2B5EF4-FFF2-40B4-BE49-F238E27FC236}">
                <a16:creationId xmlns:a16="http://schemas.microsoft.com/office/drawing/2014/main" id="{B5442EED-B5F2-992B-743D-32A559B9C2F4}"/>
              </a:ext>
            </a:extLst>
          </p:cNvPr>
          <p:cNvPicPr>
            <a:picLocks noChangeAspect="1"/>
          </p:cNvPicPr>
          <p:nvPr/>
        </p:nvPicPr>
        <p:blipFill>
          <a:blip>
            <a:extLst>
              <a:ext uri="{96DAC541-7B7A-43D3-8B79-37D633B846F1}">
                <asvg:svgBlip xmlns:asvg="http://schemas.microsoft.com/office/drawing/2016/SVG/main" r:embed="rId8"/>
              </a:ext>
            </a:extLst>
          </a:blip>
          <a:srcRect/>
          <a:stretch/>
        </p:blipFill>
        <p:spPr>
          <a:xfrm>
            <a:off x="3497327" y="4240779"/>
            <a:ext cx="376179" cy="376179"/>
          </a:xfrm>
          <a:prstGeom prst="rect">
            <a:avLst/>
          </a:prstGeom>
        </p:spPr>
      </p:pic>
      <p:pic>
        <p:nvPicPr>
          <p:cNvPr id="26" name="Grafik 25" descr="Prost mit einfarbiger Füllung">
            <a:extLst>
              <a:ext uri="{FF2B5EF4-FFF2-40B4-BE49-F238E27FC236}">
                <a16:creationId xmlns:a16="http://schemas.microsoft.com/office/drawing/2014/main" id="{AACBB0F3-B312-3B90-2C92-769170A196B5}"/>
              </a:ext>
            </a:extLst>
          </p:cNvPr>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900150" y="5799389"/>
            <a:ext cx="556997" cy="556997"/>
          </a:xfrm>
          <a:prstGeom prst="rect">
            <a:avLst/>
          </a:prstGeom>
        </p:spPr>
      </p:pic>
    </p:spTree>
    <p:extLst>
      <p:ext uri="{BB962C8B-B14F-4D97-AF65-F5344CB8AC3E}">
        <p14:creationId xmlns:p14="http://schemas.microsoft.com/office/powerpoint/2010/main" val="4796101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A4E34226-2182-0A62-4E4E-C8D45B245973}"/>
            </a:ext>
          </a:extLst>
        </p:cNvPr>
        <p:cNvGrpSpPr/>
        <p:nvPr/>
      </p:nvGrpSpPr>
      <p:grpSpPr>
        <a:xfrm>
          <a:off x="0" y="0"/>
          <a:ext cx="0" cy="0"/>
          <a:chOff x="0" y="0"/>
          <a:chExt cx="0" cy="0"/>
        </a:xfrm>
      </p:grpSpPr>
      <p:pic>
        <p:nvPicPr>
          <p:cNvPr id="17" name="Grafik 16" descr="Wiederholen Silhouette">
            <a:extLst>
              <a:ext uri="{FF2B5EF4-FFF2-40B4-BE49-F238E27FC236}">
                <a16:creationId xmlns:a16="http://schemas.microsoft.com/office/drawing/2014/main" id="{BE7CD53A-0A9A-873D-FFD8-3AEC31F216E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rot="2175697">
            <a:off x="4447781" y="2395453"/>
            <a:ext cx="3231655" cy="3231655"/>
          </a:xfrm>
          <a:prstGeom prst="rect">
            <a:avLst/>
          </a:prstGeom>
        </p:spPr>
      </p:pic>
      <p:sp>
        <p:nvSpPr>
          <p:cNvPr id="7" name="Titel 6">
            <a:extLst>
              <a:ext uri="{FF2B5EF4-FFF2-40B4-BE49-F238E27FC236}">
                <a16:creationId xmlns:a16="http://schemas.microsoft.com/office/drawing/2014/main" id="{80CCDDF9-B295-ABB2-8511-3DA301D1CA2E}"/>
              </a:ext>
            </a:extLst>
          </p:cNvPr>
          <p:cNvSpPr>
            <a:spLocks noGrp="1"/>
          </p:cNvSpPr>
          <p:nvPr>
            <p:ph type="title"/>
          </p:nvPr>
        </p:nvSpPr>
        <p:spPr>
          <a:xfrm>
            <a:off x="285750" y="308404"/>
            <a:ext cx="10515600" cy="1325563"/>
          </a:xfrm>
        </p:spPr>
        <p:txBody>
          <a:bodyPr>
            <a:normAutofit fontScale="90000"/>
          </a:bodyPr>
          <a:lstStyle/>
          <a:p>
            <a:r>
              <a:rPr lang="de-DE" noProof="1">
                <a:solidFill>
                  <a:schemeClr val="bg2"/>
                </a:solidFill>
              </a:rPr>
              <a:t>Monitoring and evaluation to sustain action, guide strategic planning, and enable informed decisions</a:t>
            </a:r>
          </a:p>
        </p:txBody>
      </p:sp>
      <p:sp>
        <p:nvSpPr>
          <p:cNvPr id="10" name="Textfeld 9">
            <a:extLst>
              <a:ext uri="{FF2B5EF4-FFF2-40B4-BE49-F238E27FC236}">
                <a16:creationId xmlns:a16="http://schemas.microsoft.com/office/drawing/2014/main" id="{222ABD70-8CFD-84BC-F62E-BA2DC30900D4}"/>
              </a:ext>
            </a:extLst>
          </p:cNvPr>
          <p:cNvSpPr txBox="1"/>
          <p:nvPr/>
        </p:nvSpPr>
        <p:spPr>
          <a:xfrm>
            <a:off x="5638800" y="2975428"/>
            <a:ext cx="65" cy="276999"/>
          </a:xfrm>
          <a:prstGeom prst="rect">
            <a:avLst/>
          </a:prstGeom>
          <a:noFill/>
        </p:spPr>
        <p:txBody>
          <a:bodyPr wrap="none" lIns="0" tIns="0" rIns="0" bIns="0" rtlCol="0">
            <a:spAutoFit/>
          </a:bodyPr>
          <a:lstStyle/>
          <a:p>
            <a:endParaRPr lang="de-DE" noProof="1"/>
          </a:p>
        </p:txBody>
      </p:sp>
      <p:grpSp>
        <p:nvGrpSpPr>
          <p:cNvPr id="4" name="Gruppieren 3">
            <a:extLst>
              <a:ext uri="{FF2B5EF4-FFF2-40B4-BE49-F238E27FC236}">
                <a16:creationId xmlns:a16="http://schemas.microsoft.com/office/drawing/2014/main" id="{7FCB72A2-221C-F640-9A9D-E3AE4E6DDFB8}"/>
              </a:ext>
            </a:extLst>
          </p:cNvPr>
          <p:cNvGrpSpPr/>
          <p:nvPr/>
        </p:nvGrpSpPr>
        <p:grpSpPr>
          <a:xfrm>
            <a:off x="602604" y="4086257"/>
            <a:ext cx="4276141" cy="2460253"/>
            <a:chOff x="1031554" y="1615885"/>
            <a:chExt cx="3771798" cy="2010987"/>
          </a:xfrm>
        </p:grpSpPr>
        <p:sp>
          <p:nvSpPr>
            <p:cNvPr id="16" name="Rechteck: abgerundete Ecken 15">
              <a:extLst>
                <a:ext uri="{FF2B5EF4-FFF2-40B4-BE49-F238E27FC236}">
                  <a16:creationId xmlns:a16="http://schemas.microsoft.com/office/drawing/2014/main" id="{35CAA263-487C-28CE-59DD-D1295489A5D6}"/>
                </a:ext>
              </a:extLst>
            </p:cNvPr>
            <p:cNvSpPr/>
            <p:nvPr/>
          </p:nvSpPr>
          <p:spPr>
            <a:xfrm>
              <a:off x="1063417" y="1615885"/>
              <a:ext cx="3672000" cy="1728000"/>
            </a:xfrm>
            <a:prstGeom prst="roundRect">
              <a:avLst/>
            </a:prstGeom>
            <a:solidFill>
              <a:schemeClr val="accent3">
                <a:alpha val="70000"/>
              </a:schemeClr>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pic>
          <p:nvPicPr>
            <p:cNvPr id="20" name="Grafik 19" descr="Prüfliste mit einfarbiger Füllung">
              <a:extLst>
                <a:ext uri="{FF2B5EF4-FFF2-40B4-BE49-F238E27FC236}">
                  <a16:creationId xmlns:a16="http://schemas.microsoft.com/office/drawing/2014/main" id="{06A68A0A-C7C8-5206-131F-EEF056238D0A}"/>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1031554" y="1691264"/>
              <a:ext cx="914400" cy="914400"/>
            </a:xfrm>
            <a:prstGeom prst="rect">
              <a:avLst/>
            </a:prstGeom>
          </p:spPr>
        </p:pic>
        <p:sp>
          <p:nvSpPr>
            <p:cNvPr id="21" name="Textfeld 20">
              <a:extLst>
                <a:ext uri="{FF2B5EF4-FFF2-40B4-BE49-F238E27FC236}">
                  <a16:creationId xmlns:a16="http://schemas.microsoft.com/office/drawing/2014/main" id="{38109A9A-0736-84D1-469D-5F3483A2CCC4}"/>
                </a:ext>
              </a:extLst>
            </p:cNvPr>
            <p:cNvSpPr txBox="1"/>
            <p:nvPr/>
          </p:nvSpPr>
          <p:spPr>
            <a:xfrm>
              <a:off x="1864058" y="1714913"/>
              <a:ext cx="2939294" cy="1911959"/>
            </a:xfrm>
            <a:prstGeom prst="rect">
              <a:avLst/>
            </a:prstGeom>
            <a:noFill/>
          </p:spPr>
          <p:txBody>
            <a:bodyPr wrap="square" rtlCol="0">
              <a:spAutoFit/>
            </a:bodyPr>
            <a:lstStyle/>
            <a:p>
              <a:r>
                <a:rPr lang="de-DE" sz="2000" b="1" noProof="1">
                  <a:solidFill>
                    <a:schemeClr val="bg1"/>
                  </a:solidFill>
                  <a:latin typeface="Segoe UI" panose="020B0502040204020203" pitchFamily="34" charset="0"/>
                  <a:cs typeface="Segoe UI" panose="020B0502040204020203" pitchFamily="34" charset="0"/>
                </a:rPr>
                <a:t>Evaluation of interventions assesses…</a:t>
              </a:r>
            </a:p>
            <a:p>
              <a:endParaRPr lang="de-DE" sz="1000" noProof="1">
                <a:solidFill>
                  <a:schemeClr val="bg1"/>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de-DE" sz="2000" noProof="1">
                  <a:solidFill>
                    <a:schemeClr val="bg1"/>
                  </a:solidFill>
                  <a:latin typeface="Segoe UI" panose="020B0502040204020203" pitchFamily="34" charset="0"/>
                  <a:cs typeface="Segoe UI" panose="020B0502040204020203" pitchFamily="34" charset="0"/>
                </a:rPr>
                <a:t>feasibilty</a:t>
              </a:r>
            </a:p>
            <a:p>
              <a:pPr marL="285750" indent="-285750">
                <a:buFont typeface="Arial" panose="020B0604020202020204" pitchFamily="34" charset="0"/>
                <a:buChar char="•"/>
              </a:pPr>
              <a:r>
                <a:rPr lang="de-DE" sz="2000" noProof="1">
                  <a:solidFill>
                    <a:schemeClr val="bg1"/>
                  </a:solidFill>
                  <a:latin typeface="Segoe UI" panose="020B0502040204020203" pitchFamily="34" charset="0"/>
                  <a:cs typeface="Segoe UI" panose="020B0502040204020203" pitchFamily="34" charset="0"/>
                </a:rPr>
                <a:t>implementation quality</a:t>
              </a:r>
            </a:p>
            <a:p>
              <a:pPr marL="285750" indent="-285750">
                <a:buFont typeface="Arial" panose="020B0604020202020204" pitchFamily="34" charset="0"/>
                <a:buChar char="•"/>
              </a:pPr>
              <a:r>
                <a:rPr lang="de-DE" sz="2000" noProof="1">
                  <a:solidFill>
                    <a:schemeClr val="bg1"/>
                  </a:solidFill>
                  <a:latin typeface="Segoe UI" panose="020B0502040204020203" pitchFamily="34" charset="0"/>
                  <a:cs typeface="Segoe UI" panose="020B0502040204020203" pitchFamily="34" charset="0"/>
                </a:rPr>
                <a:t>effectiveness</a:t>
              </a:r>
            </a:p>
            <a:p>
              <a:endParaRPr lang="de-DE" noProof="1">
                <a:solidFill>
                  <a:schemeClr val="bg1"/>
                </a:solidFill>
                <a:latin typeface="Segoe UI" panose="020B0502040204020203" pitchFamily="34" charset="0"/>
                <a:cs typeface="Segoe UI" panose="020B0502040204020203" pitchFamily="34" charset="0"/>
              </a:endParaRPr>
            </a:p>
            <a:p>
              <a:endParaRPr lang="de-DE" noProof="1"/>
            </a:p>
          </p:txBody>
        </p:sp>
      </p:grpSp>
      <p:grpSp>
        <p:nvGrpSpPr>
          <p:cNvPr id="23" name="Gruppieren 22">
            <a:extLst>
              <a:ext uri="{FF2B5EF4-FFF2-40B4-BE49-F238E27FC236}">
                <a16:creationId xmlns:a16="http://schemas.microsoft.com/office/drawing/2014/main" id="{CB1080D3-7906-BF29-643D-0DDD6A4B9547}"/>
              </a:ext>
            </a:extLst>
          </p:cNvPr>
          <p:cNvGrpSpPr/>
          <p:nvPr/>
        </p:nvGrpSpPr>
        <p:grpSpPr>
          <a:xfrm>
            <a:off x="7313257" y="1787861"/>
            <a:ext cx="4516876" cy="2733347"/>
            <a:chOff x="7851117" y="3374024"/>
            <a:chExt cx="3889113" cy="2225037"/>
          </a:xfrm>
        </p:grpSpPr>
        <p:grpSp>
          <p:nvGrpSpPr>
            <p:cNvPr id="19" name="Gruppieren 18">
              <a:extLst>
                <a:ext uri="{FF2B5EF4-FFF2-40B4-BE49-F238E27FC236}">
                  <a16:creationId xmlns:a16="http://schemas.microsoft.com/office/drawing/2014/main" id="{EE9B10D5-1F27-B3C6-D27B-B73D1C8C9CB2}"/>
                </a:ext>
              </a:extLst>
            </p:cNvPr>
            <p:cNvGrpSpPr/>
            <p:nvPr/>
          </p:nvGrpSpPr>
          <p:grpSpPr>
            <a:xfrm>
              <a:off x="7851117" y="3374024"/>
              <a:ext cx="3889113" cy="2225037"/>
              <a:chOff x="1063417" y="1644524"/>
              <a:chExt cx="3889113" cy="2225037"/>
            </a:xfrm>
          </p:grpSpPr>
          <p:sp>
            <p:nvSpPr>
              <p:cNvPr id="12" name="Rechteck: abgerundete Ecken 11">
                <a:extLst>
                  <a:ext uri="{FF2B5EF4-FFF2-40B4-BE49-F238E27FC236}">
                    <a16:creationId xmlns:a16="http://schemas.microsoft.com/office/drawing/2014/main" id="{3FE3A655-C2AF-DA31-6DB6-43B53C81D593}"/>
                  </a:ext>
                </a:extLst>
              </p:cNvPr>
              <p:cNvSpPr/>
              <p:nvPr/>
            </p:nvSpPr>
            <p:spPr>
              <a:xfrm>
                <a:off x="1063417" y="1644524"/>
                <a:ext cx="3889113" cy="2018707"/>
              </a:xfrm>
              <a:prstGeom prst="roundRect">
                <a:avLst/>
              </a:prstGeom>
              <a:solidFill>
                <a:schemeClr val="accent3">
                  <a:alpha val="70000"/>
                </a:schemeClr>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9" name="Textfeld 8">
                <a:extLst>
                  <a:ext uri="{FF2B5EF4-FFF2-40B4-BE49-F238E27FC236}">
                    <a16:creationId xmlns:a16="http://schemas.microsoft.com/office/drawing/2014/main" id="{B8340A15-F012-3D60-E71E-A2B07F4E30EA}"/>
                  </a:ext>
                </a:extLst>
              </p:cNvPr>
              <p:cNvSpPr txBox="1"/>
              <p:nvPr/>
            </p:nvSpPr>
            <p:spPr>
              <a:xfrm>
                <a:off x="1864058" y="1714913"/>
                <a:ext cx="2939294" cy="2154648"/>
              </a:xfrm>
              <a:prstGeom prst="rect">
                <a:avLst/>
              </a:prstGeom>
              <a:noFill/>
            </p:spPr>
            <p:txBody>
              <a:bodyPr wrap="square" rtlCol="0">
                <a:spAutoFit/>
              </a:bodyPr>
              <a:lstStyle/>
              <a:p>
                <a:pPr lvl="0"/>
                <a:r>
                  <a:rPr lang="de-DE" sz="2000" b="1" noProof="1">
                    <a:solidFill>
                      <a:schemeClr val="bg1"/>
                    </a:solidFill>
                    <a:latin typeface="Segoe UI" panose="020B0502040204020203" pitchFamily="34" charset="0"/>
                    <a:cs typeface="Segoe UI" panose="020B0502040204020203" pitchFamily="34" charset="0"/>
                  </a:rPr>
                  <a:t>Monitoring health literacy </a:t>
                </a:r>
              </a:p>
              <a:p>
                <a:pPr lvl="0"/>
                <a:r>
                  <a:rPr lang="de-DE" sz="2000" b="1" noProof="1">
                    <a:solidFill>
                      <a:schemeClr val="bg1"/>
                    </a:solidFill>
                    <a:latin typeface="Segoe UI" panose="020B0502040204020203" pitchFamily="34" charset="0"/>
                    <a:cs typeface="Segoe UI" panose="020B0502040204020203" pitchFamily="34" charset="0"/>
                  </a:rPr>
                  <a:t>regularly helps to…</a:t>
                </a:r>
              </a:p>
              <a:p>
                <a:endParaRPr lang="de-DE" sz="1000" noProof="1">
                  <a:solidFill>
                    <a:schemeClr val="bg1"/>
                  </a:solidFill>
                  <a:latin typeface="Segoe UI" panose="020B0502040204020203" pitchFamily="34" charset="0"/>
                  <a:cs typeface="Segoe UI" panose="020B0502040204020203" pitchFamily="34" charset="0"/>
                </a:endParaRPr>
              </a:p>
              <a:p>
                <a:pPr marL="285750" indent="-285750">
                  <a:buFont typeface="Arial" panose="020B0604020202020204" pitchFamily="34" charset="0"/>
                  <a:buChar char="•"/>
                </a:pPr>
                <a:r>
                  <a:rPr lang="de-DE" sz="2000" noProof="1">
                    <a:solidFill>
                      <a:schemeClr val="bg1"/>
                    </a:solidFill>
                    <a:latin typeface="Segoe UI" panose="020B0502040204020203" pitchFamily="34" charset="0"/>
                    <a:cs typeface="Segoe UI" panose="020B0502040204020203" pitchFamily="34" charset="0"/>
                  </a:rPr>
                  <a:t>observe developments</a:t>
                </a:r>
              </a:p>
              <a:p>
                <a:pPr marL="285750" indent="-285750">
                  <a:buFont typeface="Arial" panose="020B0604020202020204" pitchFamily="34" charset="0"/>
                  <a:buChar char="•"/>
                </a:pPr>
                <a:r>
                  <a:rPr lang="de-DE" sz="2000" noProof="1">
                    <a:solidFill>
                      <a:schemeClr val="bg1"/>
                    </a:solidFill>
                    <a:latin typeface="Segoe UI" panose="020B0502040204020203" pitchFamily="34" charset="0"/>
                    <a:cs typeface="Segoe UI" panose="020B0502040204020203" pitchFamily="34" charset="0"/>
                  </a:rPr>
                  <a:t>detect needs for (new) action</a:t>
                </a:r>
              </a:p>
              <a:p>
                <a:pPr marL="285750" indent="-285750">
                  <a:buFont typeface="Arial" panose="020B0604020202020204" pitchFamily="34" charset="0"/>
                  <a:buChar char="•"/>
                </a:pPr>
                <a:r>
                  <a:rPr lang="de-DE" sz="2000" noProof="1">
                    <a:solidFill>
                      <a:schemeClr val="bg1"/>
                    </a:solidFill>
                    <a:latin typeface="Segoe UI" panose="020B0502040204020203" pitchFamily="34" charset="0"/>
                    <a:cs typeface="Segoe UI" panose="020B0502040204020203" pitchFamily="34" charset="0"/>
                  </a:rPr>
                  <a:t>plan &amp; tailor interventions</a:t>
                </a:r>
              </a:p>
              <a:p>
                <a:endParaRPr lang="de-DE" noProof="1">
                  <a:solidFill>
                    <a:schemeClr val="bg1"/>
                  </a:solidFill>
                  <a:latin typeface="Segoe UI" panose="020B0502040204020203" pitchFamily="34" charset="0"/>
                  <a:cs typeface="Segoe UI" panose="020B0502040204020203" pitchFamily="34" charset="0"/>
                </a:endParaRPr>
              </a:p>
              <a:p>
                <a:endParaRPr lang="de-DE" noProof="1"/>
              </a:p>
            </p:txBody>
          </p:sp>
        </p:grpSp>
        <p:pic>
          <p:nvPicPr>
            <p:cNvPr id="22" name="Grafik 21" descr="Lupe mit einfarbiger Füllung">
              <a:extLst>
                <a:ext uri="{FF2B5EF4-FFF2-40B4-BE49-F238E27FC236}">
                  <a16:creationId xmlns:a16="http://schemas.microsoft.com/office/drawing/2014/main" id="{D7BDCE47-B815-AEF6-B033-06C8D4660FDC}"/>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7919052" y="3463472"/>
              <a:ext cx="831055" cy="831055"/>
            </a:xfrm>
            <a:prstGeom prst="rect">
              <a:avLst/>
            </a:prstGeom>
          </p:spPr>
        </p:pic>
      </p:grpSp>
    </p:spTree>
    <p:extLst>
      <p:ext uri="{BB962C8B-B14F-4D97-AF65-F5344CB8AC3E}">
        <p14:creationId xmlns:p14="http://schemas.microsoft.com/office/powerpoint/2010/main" val="23163593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358DFA5C-ABB8-6D70-8D5C-11841E6330B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44C8726-5494-3E8A-B773-0A13DB42C864}"/>
              </a:ext>
            </a:extLst>
          </p:cNvPr>
          <p:cNvSpPr>
            <a:spLocks noGrp="1"/>
          </p:cNvSpPr>
          <p:nvPr>
            <p:ph type="title"/>
          </p:nvPr>
        </p:nvSpPr>
        <p:spPr/>
        <p:txBody>
          <a:bodyPr/>
          <a:lstStyle/>
          <a:p>
            <a:pPr marL="33337"/>
            <a:r>
              <a:rPr lang="de-DE" sz="3600" noProof="1">
                <a:solidFill>
                  <a:schemeClr val="bg1"/>
                </a:solidFill>
              </a:rPr>
              <a:t>References</a:t>
            </a:r>
          </a:p>
        </p:txBody>
      </p:sp>
      <p:sp>
        <p:nvSpPr>
          <p:cNvPr id="6" name="Inhaltsplatzhalter 2">
            <a:extLst>
              <a:ext uri="{FF2B5EF4-FFF2-40B4-BE49-F238E27FC236}">
                <a16:creationId xmlns:a16="http://schemas.microsoft.com/office/drawing/2014/main" id="{482299C5-F5D9-16C9-82EB-533640E5F013}"/>
              </a:ext>
            </a:extLst>
          </p:cNvPr>
          <p:cNvSpPr>
            <a:spLocks noGrp="1"/>
          </p:cNvSpPr>
          <p:nvPr>
            <p:ph idx="1"/>
          </p:nvPr>
        </p:nvSpPr>
        <p:spPr>
          <a:xfrm>
            <a:off x="896333" y="1542818"/>
            <a:ext cx="9971692" cy="4417589"/>
          </a:xfrm>
        </p:spPr>
        <p:txBody>
          <a:bodyPr>
            <a:noAutofit/>
          </a:bodyPr>
          <a:lstStyle/>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1</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Eichler, Klaus; Wieser, Simon; Brügger, Urs (2009): The costs of limited health literacy: a systematic review. In: International Journal of Public Health 54/5:313</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2</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Palumbo, R. (2017): Examining the Impacts of Health Literacy on Healthcare Costs. An Evidence Synthesis. In: Health Services Management Research 30/4:197–212</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3</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Tusoni, F.; Iagnemma, A.; Mastrantonio, R.; Muselli, M.; Fabiani, L.; Necozione, S. (2025): What is the impact of health literacy on healthcare costs? A systematic review and evidence synthesis. In: BMJ Open 15/12:e10881</a:t>
            </a:r>
          </a:p>
          <a:p>
            <a:pPr>
              <a:lnSpc>
                <a:spcPct val="100000"/>
              </a:lnSpc>
              <a:spcBef>
                <a:spcPts val="300"/>
              </a:spcBef>
              <a:spcAft>
                <a:spcPts val="300"/>
              </a:spcAft>
            </a:pPr>
            <a:r>
              <a:rPr lang="de-DE" sz="1000" baseline="30000" noProof="1">
                <a:solidFill>
                  <a:schemeClr val="bg1"/>
                </a:solidFill>
              </a:rPr>
              <a:t>4  </a:t>
            </a:r>
            <a:r>
              <a:rPr lang="de-DE" sz="1000" noProof="1">
                <a:solidFill>
                  <a:schemeClr val="bg1"/>
                </a:solidFill>
              </a:rPr>
              <a:t>Economist Impact, 2025. Available from: </a:t>
            </a:r>
            <a:r>
              <a:rPr lang="de-DE" sz="1000" u="sng" noProof="1">
                <a:hlinkClick r:id="rId3"/>
              </a:rPr>
              <a:t>https://impact.economist.com/projects/health‑inclusivity‑index/inclusivity‑topics/health‑inclusivity‑and‑economy?topic=health literacy&amp;part=health‑literacy‑saving‑card</a:t>
            </a:r>
            <a:r>
              <a:rPr lang="de-DE" sz="1000" noProof="1"/>
              <a:t> </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5</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Council of Europe, 2023, Guide to Health Literacy contributing to trust building and equitable access to healthcare, literacy/1680a9cb75</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6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Council of Europe, 2023, Improving health literacy at individual and organisational levels - Creating a solid alliance between stakeholders to promote human rights/1680b2aaaa</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7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Baccolini, V., Rosso, A., Di Paolo, C., Isonne, C., Salerno, C., Migliara, G., Prencipe, G., Massimi, A., Marzuillo, C., &amp; De Vito, C. (2021). What is the prevalence of low health literacy in european union member states? A systematic review and meta-analysis. Journal of general internal medicine, 36(3), 753-761.</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8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Pelikan, J.M.; Link, T.; Straßmayr, C.;Waldherr, K.; Alfers, T.; Bøggild, H.; Griebler, R.; Lopatina, M.; Mikšová, D.; Nielsen, M.G.; et al. Measuring Comprehensive, General Health Literacy in the General  Adult Population: The Development and Validation of the HLS19-Q12 Instrument in Seventeen Countries. Int. J. Environ. Res. Public Health 2022, 19, 14129. https://doi.org/10.3390/ijerph192114129 </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9</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M-POHL (2025): M-POHL’s umbrella definition of health literacy. Retrieved February 11, 2026 from https://m-pohl.net/</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10</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Parker, R. (2009): Measures of Health Literacy: What? So What? Now What? In: Measures of Health Literacy: Workshop Summary. Ed. Hernandez, L. M. The National Academies Press, Washington DC. Pp. 91–98</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11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Sørensen, K.; Van den Broucke, S.; Fullam, J.; Doyle, G.; Pelikan, J.; Slonska, Z.; Brand, H.; Consortium Health Literacy Project, European (2012): Health literacy and public health: a systematic review and integration of definitions and models. In: BMC Public Health 12/80:</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hlinkClick r:id="rId4">
                  <a:extLst>
                    <a:ext uri="{A12FA001-AC4F-418D-AE19-62706E023703}">
                      <ahyp:hlinkClr xmlns:ahyp="http://schemas.microsoft.com/office/drawing/2018/hyperlinkcolor" val="tx"/>
                    </a:ext>
                  </a:extLst>
                </a:hlinkClick>
              </a:rPr>
              <a:t>http://www.biomedcentral.com/1471-2458/1412/1480</a:t>
            </a:r>
            <a:endPar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endParaRP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12</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Sørensen, K. (2025) Health literacy for people and planet: empowering collec-tive action, Health Literacy and Communication Open, 3:1, 2555288, DOI: 10.1080/28355245.2025.2555288</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13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Sukys, S., Kuzmarskiene, G., &amp; Motiejunaite, K. (2026). Systematic Review of Health Literacy and Health Behavior in Adolescents Research. Epidemiologia, 7(1), 29. https://doi.org/10.3390/epidemiologia7010029</a:t>
            </a:r>
          </a:p>
          <a:p>
            <a:endParaRPr lang="de-DE" sz="1000" b="1" noProof="1">
              <a:latin typeface="Segoe UI" panose="020B0502040204020203" pitchFamily="34" charset="0"/>
              <a:ea typeface="Segoe UI Historic" panose="020B0502040204020203" pitchFamily="34" charset="0"/>
              <a:cs typeface="Segoe UI" panose="020B0502040204020203" pitchFamily="34" charset="0"/>
            </a:endParaRPr>
          </a:p>
        </p:txBody>
      </p:sp>
    </p:spTree>
    <p:extLst>
      <p:ext uri="{BB962C8B-B14F-4D97-AF65-F5344CB8AC3E}">
        <p14:creationId xmlns:p14="http://schemas.microsoft.com/office/powerpoint/2010/main" val="8605383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FA716548-1584-9E55-66A1-BA60AAD51B2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B48F129D-75B6-B2EB-5DFB-7AB2A334607F}"/>
              </a:ext>
            </a:extLst>
          </p:cNvPr>
          <p:cNvSpPr>
            <a:spLocks noGrp="1"/>
          </p:cNvSpPr>
          <p:nvPr>
            <p:ph type="title"/>
          </p:nvPr>
        </p:nvSpPr>
        <p:spPr/>
        <p:txBody>
          <a:bodyPr/>
          <a:lstStyle/>
          <a:p>
            <a:pPr marL="33337"/>
            <a:r>
              <a:rPr lang="de-DE" sz="3600" noProof="1">
                <a:solidFill>
                  <a:schemeClr val="bg1"/>
                </a:solidFill>
              </a:rPr>
              <a:t>References</a:t>
            </a:r>
          </a:p>
        </p:txBody>
      </p:sp>
      <p:sp>
        <p:nvSpPr>
          <p:cNvPr id="6" name="Inhaltsplatzhalter 2">
            <a:extLst>
              <a:ext uri="{FF2B5EF4-FFF2-40B4-BE49-F238E27FC236}">
                <a16:creationId xmlns:a16="http://schemas.microsoft.com/office/drawing/2014/main" id="{051BDD98-06CB-7717-0610-9419572BDAB3}"/>
              </a:ext>
            </a:extLst>
          </p:cNvPr>
          <p:cNvSpPr>
            <a:spLocks noGrp="1"/>
          </p:cNvSpPr>
          <p:nvPr>
            <p:ph idx="1"/>
          </p:nvPr>
        </p:nvSpPr>
        <p:spPr>
          <a:xfrm>
            <a:off x="896333" y="1542818"/>
            <a:ext cx="10645200" cy="4417589"/>
          </a:xfrm>
        </p:spPr>
        <p:txBody>
          <a:bodyPr>
            <a:noAutofit/>
          </a:bodyPr>
          <a:lstStyle/>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14</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Lastrucci V, Lorini C, Caini S; Florence Health Literacy Research Group; Bonaccorsi G. Health literacy as a mediator of the relationship between socioeconomic status and health: A cross sectional study in a population-based sample in Florence. PLoS One. 2019 Dec 23;14(12):e0227007. doi: 10.1371/journal.pone.0227007</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15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Berkman, N. D., Sheridan, S. L., Donahue, K. E., Halpern, D. J., Viera, A., Crotty, K., Holland, A., Brasure, M., Lohr, K. N., &amp; Harden, E. (2011). Health literacy interven-tions and outcomes: an updated systematic review. Evidence report/technology as-sessment(199), 1-941. Kim, K., &amp; Han, H. R. (2016). Potential links between health lit-eracy and cervical cancer screening behaviors: a systematic review. Psychooncology, 25(2), 122-130</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16</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Osborne RH, Elmer S, Hawkins M, Cheng CC, Batterham RW, Dias S, Good S, Mon-teiro MG, Mikkelsen B, Nadarajah RG, Fones G. Health literacy development is cen-tral to the prevention and control of non-communicable diseases. BMJ Glob Health. 2022 Dec;7(12):e010362. doi: 10.1136/bmjgh-2022-010362</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17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Jeitani, C., Van den Broucke, S., &amp; Leemans, C. (2025). Interventions Addressing Health Literacy in Cancer Care: A Systematic Review of Reviews. Int J Environ Res Public Health, 22(2). https://doi.org/10.3390/ijerph22020212</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18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Larsen, M. H., Mengshoel, A. M., Andersen, M. H., Borge, C. R., Ahlsen, B., Dahl, K. G., Eik, H., Holmen, H., Lerdal, A., Mariussen, K. L., Thoresen, L., Tschamper, M. K., Urstad, K. H., Vidnes, T. K., &amp; Wahl, A. K. (2022). “A bit of everything”: Health literacy interventions in chronic conditions – a systematic review. Patient education and counseling, 105(10), 2999-3016. https://doi.org/https://doi.org/10.1016/j.pec.2022.05.008 </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19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Papadakos, J. K., Hasan, S. M., Barnsley, J., Berta, W., Fazelzad, R., Papadakos, C. J., Giuliani, M. E., &amp; Howell, D. (2018). Health literacy and cancer self-management be-haviors: A scoping review. Cancer, 124(21), 4202-4210. https://doi.org/10.1002/cncr.31733 </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20</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Samoil, D., Kim, J., Fox, C., &amp; Papadakos, J. (2021). The importance of health literacy on clinical cancer outcomes: a scoping review. Annals of Cancer Epidemiology, 5, 3-3. https://doi.org/10.21037/ace-20-30 </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23</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Shnaigat, M., Sue, D., &amp; and Hosseinzadeh, H. (2021). Effectiveness of Health Litera-cy Interventions on COPD Self-Management Outcomes in Outpatient Settings: A Systematic Review. COPD: Journal of Chronic Obstructive Pulmonary Disease, 18(3), 367-373. https://doi.org/10.1080/15412555.2021.1872061 </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24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FanZY, YangY, ZhangF (2021) Association between health literacy and mortality: a systematic review and meta-analysis. Arch Public Health 79:119.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hlinkClick r:id="rId3"/>
              </a:rPr>
              <a:t>https://doi.org/10.1186/s13690-021-00648-7</a:t>
            </a:r>
            <a:endPar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endParaRP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25</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Pelikan J. Health-literate healthcare organizations. In: Okan O, Bauer U, Pinheiro P, Levin-Zamir D, Sørensen K, editors. International Handbook of Health Literacy – Research, Practice and Policy across the Life-Span. 539-554: Policy Press; 2019.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hlinkClick r:id="rId4"/>
              </a:rPr>
              <a:t>https://doi.org/10.51952/9781447344520.ch035</a:t>
            </a:r>
            <a:endPar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endParaRPr>
          </a:p>
          <a:p>
            <a:pPr marL="0" indent="0">
              <a:lnSpc>
                <a:spcPct val="100000"/>
              </a:lnSpc>
              <a:spcBef>
                <a:spcPts val="300"/>
              </a:spcBef>
              <a:spcAft>
                <a:spcPts val="300"/>
              </a:spcAft>
              <a:buNone/>
            </a:pPr>
            <a:endPar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endParaRPr>
          </a:p>
          <a:p>
            <a:pPr marL="0" indent="0">
              <a:buNone/>
            </a:pPr>
            <a:endParaRPr lang="de-DE" sz="1000" b="1" noProof="1">
              <a:latin typeface="Segoe UI" panose="020B0502040204020203" pitchFamily="34" charset="0"/>
              <a:ea typeface="Segoe UI Historic" panose="020B0502040204020203" pitchFamily="34" charset="0"/>
              <a:cs typeface="Segoe UI" panose="020B0502040204020203" pitchFamily="34" charset="0"/>
            </a:endParaRPr>
          </a:p>
        </p:txBody>
      </p:sp>
    </p:spTree>
    <p:extLst>
      <p:ext uri="{BB962C8B-B14F-4D97-AF65-F5344CB8AC3E}">
        <p14:creationId xmlns:p14="http://schemas.microsoft.com/office/powerpoint/2010/main" val="28696753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DF8EF833-964C-CB01-7F76-BC967411DF3C}"/>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69646AA-90C8-9465-55E7-2818CABD7E76}"/>
              </a:ext>
            </a:extLst>
          </p:cNvPr>
          <p:cNvSpPr>
            <a:spLocks noGrp="1"/>
          </p:cNvSpPr>
          <p:nvPr>
            <p:ph type="title"/>
          </p:nvPr>
        </p:nvSpPr>
        <p:spPr/>
        <p:txBody>
          <a:bodyPr/>
          <a:lstStyle/>
          <a:p>
            <a:pPr marL="33337"/>
            <a:r>
              <a:rPr lang="de-DE" sz="3600" noProof="1">
                <a:solidFill>
                  <a:schemeClr val="bg1"/>
                </a:solidFill>
              </a:rPr>
              <a:t>References</a:t>
            </a:r>
          </a:p>
        </p:txBody>
      </p:sp>
      <p:sp>
        <p:nvSpPr>
          <p:cNvPr id="6" name="Inhaltsplatzhalter 2">
            <a:extLst>
              <a:ext uri="{FF2B5EF4-FFF2-40B4-BE49-F238E27FC236}">
                <a16:creationId xmlns:a16="http://schemas.microsoft.com/office/drawing/2014/main" id="{AC23ACF8-4CDD-05EE-6309-D860235F5DCE}"/>
              </a:ext>
            </a:extLst>
          </p:cNvPr>
          <p:cNvSpPr>
            <a:spLocks noGrp="1"/>
          </p:cNvSpPr>
          <p:nvPr>
            <p:ph idx="1"/>
          </p:nvPr>
        </p:nvSpPr>
        <p:spPr>
          <a:xfrm>
            <a:off x="896333" y="1542818"/>
            <a:ext cx="10645200" cy="4417589"/>
          </a:xfrm>
        </p:spPr>
        <p:txBody>
          <a:bodyPr>
            <a:noAutofit/>
          </a:bodyPr>
          <a:lstStyle/>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26</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Brach C, Keller D, Hernandez LM, Baur C, Parker R, Dreyer B, et al. Ten attributes of health literate health care organizations. New York: Institute of Medicine; 2012</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27</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The M-POHL OHL Consortium (2025): Organizational Health Literacy in Primary Health Care Services. Factsheet. M-POHL</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28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The M-POHL OHL Consortium (2025): Organizational Health Literacy in Primary Health Care Services. Factsheet. M-POHL. Available online at: https://m-pohl.net/sites/m-pohl.net/files/inline-files/M-POHL%20Factsheet_OHL-PHC_2.pdf </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29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The M-POHL OHL Consortium (2025): Organizational Health Literacy in Hospitals. Factsheet. M-POHL. Available online at: https://m-pohl.net/sites/m-pohl.net/files/inline-files/M-POHL%20Factsheet_OHL-Hos-SF_1.pdf </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30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Bremer D, Klockmann I, Jaß L, Härter M, von dem Knesebeck O, Lüdecke D. Which criteria characterize a health literate health care organization? – a scoping review on organizational health literacy. BMC health services research. 2021;21(1):1-14.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hlinkClick r:id="rId3"/>
              </a:rPr>
              <a:t>https://doi.org/10.1186/s12913-021-06604-z</a:t>
            </a:r>
            <a:endPar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endParaRP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31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Straßmayr C, Schütze D, Eder J, Arabska Y, Berrefjord RP, Bevilacqua R, et al. En-hancing Organizational Health Literacy in Health Care: Insights from a Mapping of National Activities and Expert Interviews. Factsheet. JA Prevent NCD; 2025. Available online at: https://www.preventncd.eu/newsroom/findings-reports/enhancing-organizational-health-literacy-in-healthcare-new-factsheet-available/</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32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Ferreira-Alfaya, F. J. (2025): The state of organizational health literacy: addressing gaps and future directions. In: Health Promot Int 40/3: https://doi.org/10.1093/heapro/daaf075 </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33</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Pelizzari N, Covolo L, Ceretti E, Fiammenghi C, Gelatti U. Defining, assessing, and implementing organizational health literacy: barriers, facilitators, and tools - a sys-tematic review. BMC Health Serv Res. 2025;25(1):599. https://doi.org/10.1186/s12913-025-12775-w</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34</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Kaper MS, Sixsmith J, Reijneveld SA, de Winter AF. Outcomes and Critical Factors for Successful Implementation of Organizational Health Literacy Interventions: A Scop-ing Review. International journal of environmental research and public health. 2021;18(22):11906. https://doi.org/10.3390/ijerph182211906</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35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Hayran O, Özer O. Organizational health literacy as a determinant of patient satis-faction. Public Health. 2018;163:20-6. https://doi.org/10.1016/j.puhe.2018.06.011</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36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Kickbusch, I.; Pelikan, J. M.; Apfel, F.; Tsouros, A. D. (2013): Health Literacy. The Solid Facts. WHO Regional Office for Europe, Copenhagen</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37</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WHO (2025) Integrative review of national health literacy policy blueprints as a tool for change toward health literate systems. World Health Organization, Geneva</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38 </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Levin-Zamir, D. (2024): The integral role of health literacy in health promotion in times of polycrisis. In: Glob Health Promot 31/1:3-5</a:t>
            </a:r>
          </a:p>
          <a:p>
            <a:pPr>
              <a:lnSpc>
                <a:spcPct val="100000"/>
              </a:lnSpc>
              <a:spcBef>
                <a:spcPts val="300"/>
              </a:spcBef>
              <a:spcAft>
                <a:spcPts val="300"/>
              </a:spcAft>
            </a:pPr>
            <a:r>
              <a:rPr lang="de-DE" sz="1000" baseline="30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39</a:t>
            </a:r>
            <a:r>
              <a:rPr lang="de-DE" sz="1000" noProof="1">
                <a:solidFill>
                  <a:schemeClr val="bg1"/>
                </a:solidFill>
                <a:latin typeface="Segoe UI" panose="020B0502040204020203" pitchFamily="34" charset="0"/>
                <a:ea typeface="Segoe UI Historic" panose="020B0502040204020203" pitchFamily="34" charset="0"/>
                <a:cs typeface="Segoe UI" panose="020B0502040204020203" pitchFamily="34" charset="0"/>
              </a:rPr>
              <a:t> M-POHL (2023): Health literacy policies – how can they be developed and implemented? A guide for policy and decision makers. International Coordination Center of M-POHL at the Austrian National Public</a:t>
            </a:r>
          </a:p>
        </p:txBody>
      </p:sp>
    </p:spTree>
    <p:extLst>
      <p:ext uri="{BB962C8B-B14F-4D97-AF65-F5344CB8AC3E}">
        <p14:creationId xmlns:p14="http://schemas.microsoft.com/office/powerpoint/2010/main" val="6933678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42A7B347-5DF8-CCE5-EECF-943FBFBFBEF3}"/>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9B90FC8-4B29-D174-113C-3C482A9DA391}"/>
              </a:ext>
            </a:extLst>
          </p:cNvPr>
          <p:cNvSpPr>
            <a:spLocks noGrp="1"/>
          </p:cNvSpPr>
          <p:nvPr>
            <p:ph type="title"/>
          </p:nvPr>
        </p:nvSpPr>
        <p:spPr/>
        <p:txBody>
          <a:bodyPr/>
          <a:lstStyle/>
          <a:p>
            <a:pPr marL="33337"/>
            <a:r>
              <a:rPr lang="de-DE" sz="3600" noProof="1">
                <a:solidFill>
                  <a:schemeClr val="bg1"/>
                </a:solidFill>
                <a:latin typeface="Segoe UI" panose="020B0502040204020203" pitchFamily="34" charset="0"/>
                <a:cs typeface="Segoe UI" panose="020B0502040204020203" pitchFamily="34" charset="0"/>
              </a:rPr>
              <a:t>Examples I</a:t>
            </a:r>
          </a:p>
        </p:txBody>
      </p:sp>
      <p:sp>
        <p:nvSpPr>
          <p:cNvPr id="6" name="Inhaltsplatzhalter 2">
            <a:extLst>
              <a:ext uri="{FF2B5EF4-FFF2-40B4-BE49-F238E27FC236}">
                <a16:creationId xmlns:a16="http://schemas.microsoft.com/office/drawing/2014/main" id="{EB2012B7-2F0C-45C4-DE04-588DBB6A18B3}"/>
              </a:ext>
            </a:extLst>
          </p:cNvPr>
          <p:cNvSpPr>
            <a:spLocks noGrp="1"/>
          </p:cNvSpPr>
          <p:nvPr>
            <p:ph idx="1"/>
          </p:nvPr>
        </p:nvSpPr>
        <p:spPr>
          <a:xfrm>
            <a:off x="773670" y="1632028"/>
            <a:ext cx="10645200" cy="4417589"/>
          </a:xfrm>
        </p:spPr>
        <p:txBody>
          <a:bodyPr>
            <a:normAutofit/>
          </a:bodyPr>
          <a:lstStyle/>
          <a:p>
            <a:r>
              <a:rPr lang="de-DE" noProof="1">
                <a:solidFill>
                  <a:schemeClr val="bg1"/>
                </a:solidFill>
                <a:latin typeface="Segoe UI" panose="020B0502040204020203" pitchFamily="34" charset="0"/>
                <a:cs typeface="Segoe UI" panose="020B0502040204020203" pitchFamily="34" charset="0"/>
              </a:rPr>
              <a:t>National Networks &amp; Alliances</a:t>
            </a:r>
            <a:endParaRPr lang="de-DE" sz="2400"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Austria: </a:t>
            </a:r>
            <a:r>
              <a:rPr lang="de-DE" sz="2000" u="sng" noProof="1">
                <a:solidFill>
                  <a:schemeClr val="bg1"/>
                </a:solidFill>
                <a:latin typeface="Segoe UI" panose="020B0502040204020203" pitchFamily="34" charset="0"/>
                <a:cs typeface="Segoe UI" panose="020B0502040204020203" pitchFamily="34" charset="0"/>
                <a:hlinkClick r:id="rId3">
                  <a:extLst>
                    <a:ext uri="{A12FA001-AC4F-418D-AE19-62706E023703}">
                      <ahyp:hlinkClr xmlns:ahyp="http://schemas.microsoft.com/office/drawing/2018/hyperlinkcolor" val="tx"/>
                    </a:ext>
                  </a:extLst>
                </a:hlinkClick>
              </a:rPr>
              <a:t>The Austrian Health Literacy Alliance</a:t>
            </a:r>
            <a:endParaRPr lang="de-DE" sz="2000" u="sng"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Czech Republic: </a:t>
            </a:r>
            <a:r>
              <a:rPr lang="de-DE" sz="2000" u="sng" noProof="1">
                <a:solidFill>
                  <a:schemeClr val="bg1"/>
                </a:solidFill>
                <a:latin typeface="Segoe UI" panose="020B0502040204020203" pitchFamily="34" charset="0"/>
                <a:cs typeface="Segoe UI" panose="020B0502040204020203" pitchFamily="34" charset="0"/>
                <a:hlinkClick r:id="rId4">
                  <a:extLst>
                    <a:ext uri="{A12FA001-AC4F-418D-AE19-62706E023703}">
                      <ahyp:hlinkClr xmlns:ahyp="http://schemas.microsoft.com/office/drawing/2018/hyperlinkcolor" val="tx"/>
                    </a:ext>
                  </a:extLst>
                </a:hlinkClick>
              </a:rPr>
              <a:t>Institute for Health Literacy</a:t>
            </a:r>
            <a:endParaRPr lang="de-DE" sz="2000" u="sng"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Denmark: </a:t>
            </a:r>
            <a:r>
              <a:rPr lang="de-DE" sz="2000" u="sng" noProof="1">
                <a:solidFill>
                  <a:schemeClr val="bg1"/>
                </a:solidFill>
                <a:latin typeface="Segoe UI" panose="020B0502040204020203" pitchFamily="34" charset="0"/>
                <a:cs typeface="Segoe UI" panose="020B0502040204020203" pitchFamily="34" charset="0"/>
                <a:hlinkClick r:id="rId5">
                  <a:extLst>
                    <a:ext uri="{A12FA001-AC4F-418D-AE19-62706E023703}">
                      <ahyp:hlinkClr xmlns:ahyp="http://schemas.microsoft.com/office/drawing/2018/hyperlinkcolor" val="tx"/>
                    </a:ext>
                  </a:extLst>
                </a:hlinkClick>
              </a:rPr>
              <a:t>The Danish Health Literacy Network</a:t>
            </a:r>
            <a:endParaRPr lang="de-DE" sz="2000" u="sng"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Germany: </a:t>
            </a:r>
            <a:r>
              <a:rPr lang="de-DE" sz="2000" u="sng" noProof="1">
                <a:solidFill>
                  <a:schemeClr val="bg1"/>
                </a:solidFill>
                <a:latin typeface="Segoe UI" panose="020B0502040204020203" pitchFamily="34" charset="0"/>
                <a:cs typeface="Segoe UI" panose="020B0502040204020203" pitchFamily="34" charset="0"/>
                <a:hlinkClick r:id="rId6">
                  <a:extLst>
                    <a:ext uri="{A12FA001-AC4F-418D-AE19-62706E023703}">
                      <ahyp:hlinkClr xmlns:ahyp="http://schemas.microsoft.com/office/drawing/2018/hyperlinkcolor" val="tx"/>
                    </a:ext>
                  </a:extLst>
                </a:hlinkClick>
              </a:rPr>
              <a:t>Alliance for Health Literacy</a:t>
            </a:r>
            <a:endParaRPr lang="de-DE" sz="2000" u="sng"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The Netherlands: </a:t>
            </a:r>
            <a:r>
              <a:rPr lang="de-DE" sz="2000" u="sng" noProof="1">
                <a:solidFill>
                  <a:schemeClr val="bg1"/>
                </a:solidFill>
                <a:latin typeface="Segoe UI" panose="020B0502040204020203" pitchFamily="34" charset="0"/>
                <a:cs typeface="Segoe UI" panose="020B0502040204020203" pitchFamily="34" charset="0"/>
                <a:hlinkClick r:id="rId7">
                  <a:extLst>
                    <a:ext uri="{A12FA001-AC4F-418D-AE19-62706E023703}">
                      <ahyp:hlinkClr xmlns:ahyp="http://schemas.microsoft.com/office/drawing/2018/hyperlinkcolor" val="tx"/>
                    </a:ext>
                  </a:extLst>
                </a:hlinkClick>
              </a:rPr>
              <a:t>The Dutch Health Literacy Alliance</a:t>
            </a:r>
            <a:endParaRPr lang="de-DE" sz="2000" u="sng"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Norway: </a:t>
            </a:r>
            <a:r>
              <a:rPr lang="de-DE" sz="2000" noProof="1">
                <a:solidFill>
                  <a:schemeClr val="bg1"/>
                </a:solidFill>
                <a:latin typeface="Segoe UI" panose="020B0502040204020203" pitchFamily="34" charset="0"/>
                <a:cs typeface="Segoe UI" panose="020B0502040204020203" pitchFamily="34" charset="0"/>
                <a:hlinkClick r:id="rId8"/>
              </a:rPr>
              <a:t>Health literacy research Norway (HELINOR)</a:t>
            </a:r>
            <a:endParaRPr lang="de-DE" sz="2000"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Portugal: </a:t>
            </a:r>
            <a:r>
              <a:rPr lang="de-DE" sz="2000" u="sng" noProof="1">
                <a:solidFill>
                  <a:schemeClr val="bg1"/>
                </a:solidFill>
                <a:latin typeface="Segoe UI" panose="020B0502040204020203" pitchFamily="34" charset="0"/>
                <a:cs typeface="Segoe UI" panose="020B0502040204020203" pitchFamily="34" charset="0"/>
                <a:hlinkClick r:id="rId9">
                  <a:extLst>
                    <a:ext uri="{A12FA001-AC4F-418D-AE19-62706E023703}">
                      <ahyp:hlinkClr xmlns:ahyp="http://schemas.microsoft.com/office/drawing/2018/hyperlinkcolor" val="tx"/>
                    </a:ext>
                  </a:extLst>
                </a:hlinkClick>
              </a:rPr>
              <a:t>The Portuguese Health Literacy Society</a:t>
            </a:r>
            <a:endParaRPr lang="de-DE" sz="2000" u="sng"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Spain: </a:t>
            </a:r>
            <a:r>
              <a:rPr lang="de-DE" sz="2000" u="sng" noProof="1">
                <a:solidFill>
                  <a:schemeClr val="bg1"/>
                </a:solidFill>
                <a:latin typeface="Segoe UI" panose="020B0502040204020203" pitchFamily="34" charset="0"/>
                <a:cs typeface="Segoe UI" panose="020B0502040204020203" pitchFamily="34" charset="0"/>
                <a:hlinkClick r:id="rId10">
                  <a:extLst>
                    <a:ext uri="{A12FA001-AC4F-418D-AE19-62706E023703}">
                      <ahyp:hlinkClr xmlns:ahyp="http://schemas.microsoft.com/office/drawing/2018/hyperlinkcolor" val="tx"/>
                    </a:ext>
                  </a:extLst>
                </a:hlinkClick>
              </a:rPr>
              <a:t>The Spanish Health Literacy Network</a:t>
            </a:r>
            <a:endParaRPr lang="de-DE" sz="2000" u="sng"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Sweden: </a:t>
            </a:r>
            <a:r>
              <a:rPr lang="de-DE" sz="2000" noProof="1">
                <a:solidFill>
                  <a:schemeClr val="bg1"/>
                </a:solidFill>
                <a:latin typeface="Segoe UI" panose="020B0502040204020203" pitchFamily="34" charset="0"/>
                <a:cs typeface="Segoe UI" panose="020B0502040204020203" pitchFamily="34" charset="0"/>
                <a:hlinkClick r:id="rId11"/>
              </a:rPr>
              <a:t>The Swedish Health Literacy Network</a:t>
            </a:r>
            <a:endParaRPr lang="de-DE" sz="2000"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Switzerland: </a:t>
            </a:r>
            <a:r>
              <a:rPr lang="de-DE" sz="2000" u="sng" noProof="1">
                <a:solidFill>
                  <a:schemeClr val="bg1"/>
                </a:solidFill>
                <a:latin typeface="Segoe UI" panose="020B0502040204020203" pitchFamily="34" charset="0"/>
                <a:cs typeface="Segoe UI" panose="020B0502040204020203" pitchFamily="34" charset="0"/>
                <a:hlinkClick r:id="rId12">
                  <a:extLst>
                    <a:ext uri="{A12FA001-AC4F-418D-AE19-62706E023703}">
                      <ahyp:hlinkClr xmlns:ahyp="http://schemas.microsoft.com/office/drawing/2018/hyperlinkcolor" val="tx"/>
                    </a:ext>
                  </a:extLst>
                </a:hlinkClick>
              </a:rPr>
              <a:t>The Alliance Health Literacy</a:t>
            </a:r>
            <a:endParaRPr lang="de-DE" sz="2000" u="sng"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United Kingdom: </a:t>
            </a:r>
            <a:r>
              <a:rPr lang="de-DE" sz="2000" u="sng" noProof="1">
                <a:solidFill>
                  <a:schemeClr val="bg1"/>
                </a:solidFill>
                <a:latin typeface="Segoe UI" panose="020B0502040204020203" pitchFamily="34" charset="0"/>
                <a:cs typeface="Segoe UI" panose="020B0502040204020203" pitchFamily="34" charset="0"/>
                <a:hlinkClick r:id="rId13">
                  <a:extLst>
                    <a:ext uri="{A12FA001-AC4F-418D-AE19-62706E023703}">
                      <ahyp:hlinkClr xmlns:ahyp="http://schemas.microsoft.com/office/drawing/2018/hyperlinkcolor" val="tx"/>
                    </a:ext>
                  </a:extLst>
                </a:hlinkClick>
              </a:rPr>
              <a:t>Health Literacy UK</a:t>
            </a:r>
            <a:endParaRPr lang="de-DE" sz="2000" noProof="1">
              <a:solidFill>
                <a:schemeClr val="bg1"/>
              </a:solidFill>
              <a:latin typeface="Segoe UI" panose="020B0502040204020203" pitchFamily="34" charset="0"/>
              <a:cs typeface="Segoe UI" panose="020B0502040204020203" pitchFamily="34" charset="0"/>
            </a:endParaRPr>
          </a:p>
          <a:p>
            <a:endParaRPr lang="de-DE" noProof="1">
              <a:solidFill>
                <a:schemeClr val="bg1"/>
              </a:solidFill>
            </a:endParaRPr>
          </a:p>
          <a:p>
            <a:pPr marL="0" indent="0">
              <a:buNone/>
            </a:pPr>
            <a:endParaRPr lang="de-DE" b="1" noProof="1"/>
          </a:p>
        </p:txBody>
      </p:sp>
    </p:spTree>
    <p:extLst>
      <p:ext uri="{BB962C8B-B14F-4D97-AF65-F5344CB8AC3E}">
        <p14:creationId xmlns:p14="http://schemas.microsoft.com/office/powerpoint/2010/main" val="32033062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0A2616CB-50CC-3739-3B71-7063456BEE70}"/>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9498ED33-A570-4ED3-E1DD-EABDCB2F5B9B}"/>
              </a:ext>
            </a:extLst>
          </p:cNvPr>
          <p:cNvSpPr>
            <a:spLocks noGrp="1"/>
          </p:cNvSpPr>
          <p:nvPr>
            <p:ph type="title"/>
          </p:nvPr>
        </p:nvSpPr>
        <p:spPr/>
        <p:txBody>
          <a:bodyPr/>
          <a:lstStyle/>
          <a:p>
            <a:pPr marL="33337"/>
            <a:r>
              <a:rPr lang="de-DE" sz="3600" noProof="1">
                <a:solidFill>
                  <a:schemeClr val="bg1"/>
                </a:solidFill>
                <a:latin typeface="Segoe UI" panose="020B0502040204020203" pitchFamily="34" charset="0"/>
                <a:cs typeface="Segoe UI" panose="020B0502040204020203" pitchFamily="34" charset="0"/>
              </a:rPr>
              <a:t>Examples II</a:t>
            </a:r>
          </a:p>
        </p:txBody>
      </p:sp>
      <p:sp>
        <p:nvSpPr>
          <p:cNvPr id="6" name="Inhaltsplatzhalter 2">
            <a:extLst>
              <a:ext uri="{FF2B5EF4-FFF2-40B4-BE49-F238E27FC236}">
                <a16:creationId xmlns:a16="http://schemas.microsoft.com/office/drawing/2014/main" id="{47A52A6F-68E0-9768-6D96-F3CFC954B3DE}"/>
              </a:ext>
            </a:extLst>
          </p:cNvPr>
          <p:cNvSpPr>
            <a:spLocks noGrp="1"/>
          </p:cNvSpPr>
          <p:nvPr>
            <p:ph idx="1"/>
          </p:nvPr>
        </p:nvSpPr>
        <p:spPr>
          <a:xfrm>
            <a:off x="773670" y="1632028"/>
            <a:ext cx="10645200" cy="4417589"/>
          </a:xfrm>
        </p:spPr>
        <p:txBody>
          <a:bodyPr>
            <a:normAutofit/>
          </a:bodyPr>
          <a:lstStyle/>
          <a:p>
            <a:r>
              <a:rPr lang="de-DE" noProof="1">
                <a:solidFill>
                  <a:schemeClr val="bg1"/>
                </a:solidFill>
                <a:latin typeface="Segoe UI" panose="020B0502040204020203" pitchFamily="34" charset="0"/>
                <a:cs typeface="Segoe UI" panose="020B0502040204020203" pitchFamily="34" charset="0"/>
              </a:rPr>
              <a:t>National health literacy action plans and strategies</a:t>
            </a:r>
          </a:p>
          <a:p>
            <a:pPr lvl="1"/>
            <a:r>
              <a:rPr lang="de-DE" sz="2000" noProof="1">
                <a:solidFill>
                  <a:schemeClr val="bg1"/>
                </a:solidFill>
                <a:latin typeface="Segoe UI" panose="020B0502040204020203" pitchFamily="34" charset="0"/>
                <a:cs typeface="Segoe UI" panose="020B0502040204020203" pitchFamily="34" charset="0"/>
              </a:rPr>
              <a:t>Australia: </a:t>
            </a:r>
            <a:r>
              <a:rPr lang="de-DE" sz="2000" noProof="1">
                <a:solidFill>
                  <a:schemeClr val="bg1"/>
                </a:solidFill>
                <a:latin typeface="Segoe UI" panose="020B0502040204020203" pitchFamily="34" charset="0"/>
                <a:cs typeface="Segoe UI" panose="020B0502040204020203" pitchFamily="34" charset="0"/>
                <a:hlinkClick r:id="rId3"/>
              </a:rPr>
              <a:t>National Statement on Health Literacy</a:t>
            </a:r>
            <a:endParaRPr lang="de-DE" sz="2000"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Czech Republic: Action Plan for Health Literacy Development</a:t>
            </a:r>
          </a:p>
          <a:p>
            <a:pPr lvl="1"/>
            <a:r>
              <a:rPr lang="de-DE" sz="2000" noProof="1">
                <a:solidFill>
                  <a:schemeClr val="bg1"/>
                </a:solidFill>
                <a:latin typeface="Segoe UI" panose="020B0502040204020203" pitchFamily="34" charset="0"/>
                <a:cs typeface="Segoe UI" panose="020B0502040204020203" pitchFamily="34" charset="0"/>
              </a:rPr>
              <a:t>Germany: </a:t>
            </a:r>
            <a:r>
              <a:rPr lang="de-DE" sz="2000" noProof="1">
                <a:solidFill>
                  <a:schemeClr val="bg1"/>
                </a:solidFill>
                <a:latin typeface="Segoe UI" panose="020B0502040204020203" pitchFamily="34" charset="0"/>
                <a:cs typeface="Segoe UI" panose="020B0502040204020203" pitchFamily="34" charset="0"/>
                <a:hlinkClick r:id="rId4"/>
              </a:rPr>
              <a:t>National Action Plan Health Literacy</a:t>
            </a:r>
            <a:endParaRPr lang="de-DE" sz="2000"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Ireland: </a:t>
            </a:r>
            <a:r>
              <a:rPr lang="de-DE" sz="2000" noProof="1">
                <a:solidFill>
                  <a:schemeClr val="bg1"/>
                </a:solidFill>
                <a:latin typeface="Segoe UI" panose="020B0502040204020203" pitchFamily="34" charset="0"/>
                <a:cs typeface="Segoe UI" panose="020B0502040204020203" pitchFamily="34" charset="0"/>
                <a:hlinkClick r:id="rId5"/>
              </a:rPr>
              <a:t>NALA Strategic Plan 2007-2010</a:t>
            </a:r>
            <a:endParaRPr lang="de-DE" sz="2000"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Norway: </a:t>
            </a:r>
            <a:r>
              <a:rPr lang="de-DE" sz="2000" noProof="1">
                <a:solidFill>
                  <a:schemeClr val="bg1"/>
                </a:solidFill>
                <a:latin typeface="Segoe UI" panose="020B0502040204020203" pitchFamily="34" charset="0"/>
                <a:cs typeface="Segoe UI" panose="020B0502040204020203" pitchFamily="34" charset="0"/>
                <a:hlinkClick r:id="rId6"/>
              </a:rPr>
              <a:t>Strategi for å øke helsekompetensen i befolkningen 2019–2023</a:t>
            </a:r>
            <a:endParaRPr lang="de-DE" sz="2000"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Portugal: </a:t>
            </a:r>
            <a:r>
              <a:rPr lang="de-DE" sz="2000" noProof="1">
                <a:solidFill>
                  <a:schemeClr val="bg1"/>
                </a:solidFill>
                <a:latin typeface="Segoe UI" panose="020B0502040204020203" pitchFamily="34" charset="0"/>
                <a:cs typeface="Segoe UI" panose="020B0502040204020203" pitchFamily="34" charset="0"/>
                <a:hlinkClick r:id="rId7"/>
              </a:rPr>
              <a:t>National Health Literacy Action Plan</a:t>
            </a:r>
            <a:endParaRPr lang="de-DE" sz="2000"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Scotland (UK): </a:t>
            </a:r>
            <a:r>
              <a:rPr lang="de-DE" sz="2000" noProof="1">
                <a:solidFill>
                  <a:schemeClr val="bg1"/>
                </a:solidFill>
                <a:latin typeface="Segoe UI" panose="020B0502040204020203" pitchFamily="34" charset="0"/>
                <a:cs typeface="Segoe UI" panose="020B0502040204020203" pitchFamily="34" charset="0"/>
                <a:hlinkClick r:id="rId8"/>
              </a:rPr>
              <a:t>“Making it easy” </a:t>
            </a:r>
            <a:r>
              <a:rPr lang="de-DE" sz="2000" noProof="1">
                <a:solidFill>
                  <a:schemeClr val="bg1"/>
                </a:solidFill>
                <a:latin typeface="Segoe UI" panose="020B0502040204020203" pitchFamily="34" charset="0"/>
                <a:cs typeface="Segoe UI" panose="020B0502040204020203" pitchFamily="34" charset="0"/>
              </a:rPr>
              <a:t>(2014) and </a:t>
            </a:r>
            <a:r>
              <a:rPr lang="de-DE" sz="2000" noProof="1">
                <a:solidFill>
                  <a:schemeClr val="bg1"/>
                </a:solidFill>
                <a:latin typeface="Segoe UI" panose="020B0502040204020203" pitchFamily="34" charset="0"/>
                <a:cs typeface="Segoe UI" panose="020B0502040204020203" pitchFamily="34" charset="0"/>
                <a:hlinkClick r:id="rId9"/>
              </a:rPr>
              <a:t>“Making it easier” </a:t>
            </a:r>
            <a:r>
              <a:rPr lang="de-DE" sz="2000" noProof="1">
                <a:solidFill>
                  <a:schemeClr val="bg1"/>
                </a:solidFill>
                <a:latin typeface="Segoe UI" panose="020B0502040204020203" pitchFamily="34" charset="0"/>
                <a:cs typeface="Segoe UI" panose="020B0502040204020203" pitchFamily="34" charset="0"/>
              </a:rPr>
              <a:t>(2017)</a:t>
            </a:r>
          </a:p>
          <a:p>
            <a:pPr lvl="1"/>
            <a:r>
              <a:rPr lang="de-DE" sz="2000" noProof="1">
                <a:solidFill>
                  <a:schemeClr val="bg1"/>
                </a:solidFill>
                <a:latin typeface="Segoe UI" panose="020B0502040204020203" pitchFamily="34" charset="0"/>
                <a:cs typeface="Segoe UI" panose="020B0502040204020203" pitchFamily="34" charset="0"/>
              </a:rPr>
              <a:t>Slovenia: </a:t>
            </a:r>
            <a:r>
              <a:rPr lang="de-DE" sz="2000" noProof="1">
                <a:solidFill>
                  <a:schemeClr val="bg1"/>
                </a:solidFill>
                <a:latin typeface="Segoe UI" panose="020B0502040204020203" pitchFamily="34" charset="0"/>
                <a:cs typeface="Segoe UI" panose="020B0502040204020203" pitchFamily="34" charset="0"/>
                <a:hlinkClick r:id="rId10"/>
              </a:rPr>
              <a:t>National Health Literacy Strategy 2025–2035 </a:t>
            </a:r>
            <a:endParaRPr lang="de-DE" sz="2000"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Turkey: </a:t>
            </a:r>
            <a:r>
              <a:rPr lang="de-DE" sz="2000" noProof="1">
                <a:solidFill>
                  <a:schemeClr val="bg1"/>
                </a:solidFill>
                <a:latin typeface="Segoe UI" panose="020B0502040204020203" pitchFamily="34" charset="0"/>
                <a:cs typeface="Segoe UI" panose="020B0502040204020203" pitchFamily="34" charset="0"/>
                <a:hlinkClick r:id="rId11"/>
              </a:rPr>
              <a:t>Health Literacy Action Plan 2022-2026</a:t>
            </a:r>
            <a:endParaRPr lang="de-DE" sz="2000" noProof="1">
              <a:solidFill>
                <a:schemeClr val="bg1"/>
              </a:solidFill>
              <a:latin typeface="Segoe UI" panose="020B0502040204020203" pitchFamily="34" charset="0"/>
              <a:cs typeface="Segoe UI" panose="020B0502040204020203" pitchFamily="34" charset="0"/>
            </a:endParaRPr>
          </a:p>
          <a:p>
            <a:pPr lvl="1"/>
            <a:r>
              <a:rPr lang="de-DE" sz="2000" noProof="1">
                <a:solidFill>
                  <a:schemeClr val="bg1"/>
                </a:solidFill>
                <a:latin typeface="Segoe UI" panose="020B0502040204020203" pitchFamily="34" charset="0"/>
                <a:cs typeface="Segoe UI" panose="020B0502040204020203" pitchFamily="34" charset="0"/>
              </a:rPr>
              <a:t>United States: </a:t>
            </a:r>
            <a:r>
              <a:rPr lang="de-DE" sz="2000" noProof="1">
                <a:solidFill>
                  <a:schemeClr val="bg1"/>
                </a:solidFill>
                <a:latin typeface="Segoe UI" panose="020B0502040204020203" pitchFamily="34" charset="0"/>
                <a:cs typeface="Segoe UI" panose="020B0502040204020203" pitchFamily="34" charset="0"/>
                <a:hlinkClick r:id="rId12"/>
              </a:rPr>
              <a:t>The National Action Plan to Improve Health Literacy</a:t>
            </a:r>
            <a:endParaRPr lang="de-DE" sz="2000" noProof="1">
              <a:solidFill>
                <a:schemeClr val="bg1"/>
              </a:solidFill>
              <a:latin typeface="Segoe UI" panose="020B0502040204020203" pitchFamily="34" charset="0"/>
              <a:cs typeface="Segoe UI" panose="020B0502040204020203" pitchFamily="34" charset="0"/>
            </a:endParaRPr>
          </a:p>
          <a:p>
            <a:pPr marL="0" indent="0">
              <a:buNone/>
            </a:pPr>
            <a:endParaRPr lang="de-DE" noProof="1">
              <a:solidFill>
                <a:schemeClr val="bg1"/>
              </a:solidFill>
            </a:endParaRPr>
          </a:p>
          <a:p>
            <a:pPr marL="0" indent="0">
              <a:buNone/>
            </a:pPr>
            <a:endParaRPr lang="de-DE" b="1" noProof="1"/>
          </a:p>
        </p:txBody>
      </p:sp>
    </p:spTree>
    <p:extLst>
      <p:ext uri="{BB962C8B-B14F-4D97-AF65-F5344CB8AC3E}">
        <p14:creationId xmlns:p14="http://schemas.microsoft.com/office/powerpoint/2010/main" val="4485799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62AAD6E3-FC61-8182-C1EB-251943130294}"/>
            </a:ext>
          </a:extLst>
        </p:cNvPr>
        <p:cNvGrpSpPr/>
        <p:nvPr/>
      </p:nvGrpSpPr>
      <p:grpSpPr>
        <a:xfrm>
          <a:off x="0" y="0"/>
          <a:ext cx="0" cy="0"/>
          <a:chOff x="0" y="0"/>
          <a:chExt cx="0" cy="0"/>
        </a:xfrm>
      </p:grpSpPr>
      <p:sp>
        <p:nvSpPr>
          <p:cNvPr id="5" name="Inhaltsplatzhalter 2">
            <a:extLst>
              <a:ext uri="{FF2B5EF4-FFF2-40B4-BE49-F238E27FC236}">
                <a16:creationId xmlns:a16="http://schemas.microsoft.com/office/drawing/2014/main" id="{E4499BEA-25BB-6AD5-D1E4-8768326C1658}"/>
              </a:ext>
            </a:extLst>
          </p:cNvPr>
          <p:cNvSpPr>
            <a:spLocks noGrp="1"/>
          </p:cNvSpPr>
          <p:nvPr>
            <p:ph idx="1"/>
          </p:nvPr>
        </p:nvSpPr>
        <p:spPr>
          <a:xfrm>
            <a:off x="502241" y="3313165"/>
            <a:ext cx="10645200" cy="3043029"/>
          </a:xfrm>
        </p:spPr>
        <p:txBody>
          <a:bodyPr>
            <a:normAutofit/>
          </a:bodyPr>
          <a:lstStyle/>
          <a:p>
            <a:pPr marL="0" indent="0">
              <a:buNone/>
            </a:pPr>
            <a:r>
              <a:rPr lang="de-DE" sz="2400" b="1" noProof="1">
                <a:solidFill>
                  <a:schemeClr val="bg1"/>
                </a:solidFill>
              </a:rPr>
              <a:t>Citation:</a:t>
            </a:r>
          </a:p>
          <a:p>
            <a:pPr marL="0" indent="0">
              <a:buNone/>
            </a:pPr>
            <a:r>
              <a:rPr lang="de-DE" sz="2400" noProof="1">
                <a:solidFill>
                  <a:schemeClr val="bg1"/>
                </a:solidFill>
              </a:rPr>
              <a:t>M-POHL (2026): Strengthening health literacy – a smart public investment. International Coordination Center of M-POHL at the Austrian National Public Health Institute for the EVPOP-consortium, Vienna</a:t>
            </a:r>
          </a:p>
          <a:p>
            <a:pPr marL="0" indent="0">
              <a:buNone/>
            </a:pPr>
            <a:r>
              <a:rPr lang="de-DE" sz="2000" noProof="1">
                <a:solidFill>
                  <a:schemeClr val="bg1"/>
                </a:solidFill>
              </a:rPr>
              <a:t>The EVPOP Consortium consists of representatives from  Austria, Bulgaria, Hungary, Ireland, Norway, Portugal, Slovenia, Ukraine</a:t>
            </a:r>
          </a:p>
          <a:p>
            <a:pPr marL="0" indent="0">
              <a:buNone/>
            </a:pPr>
            <a:endParaRPr lang="de-DE" b="1" noProof="1"/>
          </a:p>
        </p:txBody>
      </p:sp>
      <p:grpSp>
        <p:nvGrpSpPr>
          <p:cNvPr id="8" name="Gruppieren 7">
            <a:extLst>
              <a:ext uri="{FF2B5EF4-FFF2-40B4-BE49-F238E27FC236}">
                <a16:creationId xmlns:a16="http://schemas.microsoft.com/office/drawing/2014/main" id="{F3C20DD5-5178-67FF-A970-7D8FCA0738D3}"/>
              </a:ext>
            </a:extLst>
          </p:cNvPr>
          <p:cNvGrpSpPr/>
          <p:nvPr/>
        </p:nvGrpSpPr>
        <p:grpSpPr>
          <a:xfrm>
            <a:off x="-9490" y="5983550"/>
            <a:ext cx="12201490" cy="874450"/>
            <a:chOff x="0" y="5983550"/>
            <a:chExt cx="12201490" cy="874450"/>
          </a:xfrm>
        </p:grpSpPr>
        <p:sp>
          <p:nvSpPr>
            <p:cNvPr id="10" name="Rechteck 9">
              <a:extLst>
                <a:ext uri="{FF2B5EF4-FFF2-40B4-BE49-F238E27FC236}">
                  <a16:creationId xmlns:a16="http://schemas.microsoft.com/office/drawing/2014/main" id="{8AF355A9-F166-16BF-84EE-D5FEFCABC624}"/>
                </a:ext>
              </a:extLst>
            </p:cNvPr>
            <p:cNvSpPr/>
            <p:nvPr/>
          </p:nvSpPr>
          <p:spPr>
            <a:xfrm>
              <a:off x="0" y="5983550"/>
              <a:ext cx="12201490" cy="87445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noProof="1"/>
                <a:t>M-Pohl_logo</a:t>
              </a:r>
            </a:p>
          </p:txBody>
        </p:sp>
        <p:pic>
          <p:nvPicPr>
            <p:cNvPr id="11" name="Grafik 10">
              <a:extLst>
                <a:ext uri="{FF2B5EF4-FFF2-40B4-BE49-F238E27FC236}">
                  <a16:creationId xmlns:a16="http://schemas.microsoft.com/office/drawing/2014/main" id="{FFF08EAC-16C0-A202-5313-6EAC5D02D33D}"/>
                </a:ext>
              </a:extLst>
            </p:cNvPr>
            <p:cNvPicPr>
              <a:picLocks noChangeAspect="1"/>
            </p:cNvPicPr>
            <p:nvPr/>
          </p:nvPicPr>
          <p:blipFill>
            <a:blip r:embed="rId3" cstate="hqprint">
              <a:extLst>
                <a:ext uri="{28A0092B-C50C-407E-A947-70E740481C1C}">
                  <a14:useLocalDpi xmlns:a14="http://schemas.microsoft.com/office/drawing/2010/main" val="0"/>
                </a:ext>
              </a:extLst>
            </a:blip>
            <a:srcRect/>
            <a:stretch/>
          </p:blipFill>
          <p:spPr>
            <a:xfrm>
              <a:off x="5605316" y="6099801"/>
              <a:ext cx="1970761" cy="657750"/>
            </a:xfrm>
            <a:prstGeom prst="rect">
              <a:avLst/>
            </a:prstGeom>
          </p:spPr>
        </p:pic>
        <p:pic>
          <p:nvPicPr>
            <p:cNvPr id="13" name="Grafik 12">
              <a:extLst>
                <a:ext uri="{FF2B5EF4-FFF2-40B4-BE49-F238E27FC236}">
                  <a16:creationId xmlns:a16="http://schemas.microsoft.com/office/drawing/2014/main" id="{8EA40CD1-9805-E259-7E7D-DA563C98D264}"/>
                </a:ext>
              </a:extLst>
            </p:cNvPr>
            <p:cNvPicPr>
              <a:picLocks noChangeAspect="1"/>
            </p:cNvPicPr>
            <p:nvPr/>
          </p:nvPicPr>
          <p:blipFill>
            <a:blip r:embed="rId4" cstate="hqprint">
              <a:extLst>
                <a:ext uri="{28A0092B-C50C-407E-A947-70E740481C1C}">
                  <a14:useLocalDpi xmlns:a14="http://schemas.microsoft.com/office/drawing/2010/main" val="0"/>
                </a:ext>
              </a:extLst>
            </a:blip>
            <a:srcRect/>
            <a:stretch/>
          </p:blipFill>
          <p:spPr>
            <a:xfrm>
              <a:off x="363200" y="6153098"/>
              <a:ext cx="1553251" cy="535354"/>
            </a:xfrm>
            <a:prstGeom prst="rect">
              <a:avLst/>
            </a:prstGeom>
          </p:spPr>
        </p:pic>
      </p:grpSp>
      <p:pic>
        <p:nvPicPr>
          <p:cNvPr id="15" name="Grafik 14">
            <a:extLst>
              <a:ext uri="{FF2B5EF4-FFF2-40B4-BE49-F238E27FC236}">
                <a16:creationId xmlns:a16="http://schemas.microsoft.com/office/drawing/2014/main" id="{274B785B-AE30-CF0D-13B4-BE7A5A9CFCE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170857" y="6099801"/>
            <a:ext cx="1721182" cy="688473"/>
          </a:xfrm>
          <a:prstGeom prst="rect">
            <a:avLst/>
          </a:prstGeom>
        </p:spPr>
      </p:pic>
    </p:spTree>
    <p:extLst>
      <p:ext uri="{BB962C8B-B14F-4D97-AF65-F5344CB8AC3E}">
        <p14:creationId xmlns:p14="http://schemas.microsoft.com/office/powerpoint/2010/main" val="3868887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p:cNvGrpSpPr/>
        <p:nvPr/>
      </p:nvGrpSpPr>
      <p:grpSpPr>
        <a:xfrm>
          <a:off x="0" y="0"/>
          <a:ext cx="0" cy="0"/>
          <a:chOff x="0" y="0"/>
          <a:chExt cx="0" cy="0"/>
        </a:xfrm>
      </p:grpSpPr>
      <p:sp>
        <p:nvSpPr>
          <p:cNvPr id="11" name="Rechteck: abgerundete Ecken 10">
            <a:extLst>
              <a:ext uri="{FF2B5EF4-FFF2-40B4-BE49-F238E27FC236}">
                <a16:creationId xmlns:a16="http://schemas.microsoft.com/office/drawing/2014/main" id="{7DD60FEB-BE99-56CC-0990-74AACD07968A}"/>
              </a:ext>
            </a:extLst>
          </p:cNvPr>
          <p:cNvSpPr/>
          <p:nvPr/>
        </p:nvSpPr>
        <p:spPr>
          <a:xfrm>
            <a:off x="914400" y="1931740"/>
            <a:ext cx="8798560" cy="828000"/>
          </a:xfrm>
          <a:prstGeom prst="roundRect">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5" name="Rechteck: abgerundete Ecken 4">
            <a:extLst>
              <a:ext uri="{FF2B5EF4-FFF2-40B4-BE49-F238E27FC236}">
                <a16:creationId xmlns:a16="http://schemas.microsoft.com/office/drawing/2014/main" id="{EBAB77B5-5FD4-83C7-7023-4161D9161844}"/>
              </a:ext>
            </a:extLst>
          </p:cNvPr>
          <p:cNvSpPr/>
          <p:nvPr/>
        </p:nvSpPr>
        <p:spPr>
          <a:xfrm rot="13536069">
            <a:off x="8370294" y="6813079"/>
            <a:ext cx="3076575" cy="2038346"/>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4" name="Rechteck: abgerundete Ecken 3">
            <a:extLst>
              <a:ext uri="{FF2B5EF4-FFF2-40B4-BE49-F238E27FC236}">
                <a16:creationId xmlns:a16="http://schemas.microsoft.com/office/drawing/2014/main" id="{0A31CAD0-335F-5BF0-2DB1-F35E374FB438}"/>
              </a:ext>
            </a:extLst>
          </p:cNvPr>
          <p:cNvSpPr/>
          <p:nvPr/>
        </p:nvSpPr>
        <p:spPr>
          <a:xfrm rot="13536069">
            <a:off x="9815513" y="5072510"/>
            <a:ext cx="3076575" cy="203834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2" name="Titel 1">
            <a:extLst>
              <a:ext uri="{FF2B5EF4-FFF2-40B4-BE49-F238E27FC236}">
                <a16:creationId xmlns:a16="http://schemas.microsoft.com/office/drawing/2014/main" id="{FE444EC7-0116-7BD9-F047-657C66B6C562}"/>
              </a:ext>
            </a:extLst>
          </p:cNvPr>
          <p:cNvSpPr>
            <a:spLocks noGrp="1"/>
          </p:cNvSpPr>
          <p:nvPr>
            <p:ph type="title"/>
          </p:nvPr>
        </p:nvSpPr>
        <p:spPr/>
        <p:txBody>
          <a:bodyPr/>
          <a:lstStyle/>
          <a:p>
            <a:r>
              <a:rPr lang="de-DE" noProof="1">
                <a:solidFill>
                  <a:schemeClr val="bg1"/>
                </a:solidFill>
                <a:latin typeface="Segoe UI" panose="020B0502040204020203" pitchFamily="34" charset="0"/>
                <a:cs typeface="Segoe UI" panose="020B0502040204020203" pitchFamily="34" charset="0"/>
              </a:rPr>
              <a:t>Why invest in health literacy?</a:t>
            </a:r>
          </a:p>
        </p:txBody>
      </p:sp>
      <p:sp>
        <p:nvSpPr>
          <p:cNvPr id="6" name="Fußzeilenplatzhalter 5">
            <a:extLst>
              <a:ext uri="{FF2B5EF4-FFF2-40B4-BE49-F238E27FC236}">
                <a16:creationId xmlns:a16="http://schemas.microsoft.com/office/drawing/2014/main" id="{8B8A1869-1D41-0DE0-62C6-705E3FE4976E}"/>
              </a:ext>
            </a:extLst>
          </p:cNvPr>
          <p:cNvSpPr>
            <a:spLocks noGrp="1"/>
          </p:cNvSpPr>
          <p:nvPr>
            <p:ph type="ftr" sz="quarter" idx="11"/>
          </p:nvPr>
        </p:nvSpPr>
        <p:spPr>
          <a:xfrm>
            <a:off x="360000" y="6356350"/>
            <a:ext cx="11398398" cy="365125"/>
          </a:xfrm>
        </p:spPr>
        <p:txBody>
          <a:bodyPr/>
          <a:lstStyle/>
          <a:p>
            <a:pPr algn="l"/>
            <a:r>
              <a:rPr lang="de-DE" noProof="1">
                <a:solidFill>
                  <a:schemeClr val="bg1"/>
                </a:solidFill>
              </a:rPr>
              <a:t>References: 1-4</a:t>
            </a:r>
            <a:endParaRPr lang="de-DE" noProof="1"/>
          </a:p>
        </p:txBody>
      </p:sp>
      <p:pic>
        <p:nvPicPr>
          <p:cNvPr id="10" name="Grafik 9" descr="Sparschwein mit einfarbiger Füllung">
            <a:extLst>
              <a:ext uri="{FF2B5EF4-FFF2-40B4-BE49-F238E27FC236}">
                <a16:creationId xmlns:a16="http://schemas.microsoft.com/office/drawing/2014/main" id="{81B739EC-5A9D-4406-2197-3F0769542178}"/>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1050318" y="1824667"/>
            <a:ext cx="914400" cy="914400"/>
          </a:xfrm>
          <a:prstGeom prst="rect">
            <a:avLst/>
          </a:prstGeom>
        </p:spPr>
      </p:pic>
      <p:sp>
        <p:nvSpPr>
          <p:cNvPr id="3" name="Inhaltsplatzhalter 2">
            <a:extLst>
              <a:ext uri="{FF2B5EF4-FFF2-40B4-BE49-F238E27FC236}">
                <a16:creationId xmlns:a16="http://schemas.microsoft.com/office/drawing/2014/main" id="{56A8FF48-2F9F-7EE0-725E-5D304B496690}"/>
              </a:ext>
            </a:extLst>
          </p:cNvPr>
          <p:cNvSpPr>
            <a:spLocks noGrp="1"/>
          </p:cNvSpPr>
          <p:nvPr>
            <p:ph idx="1"/>
          </p:nvPr>
        </p:nvSpPr>
        <p:spPr>
          <a:xfrm>
            <a:off x="478971" y="1520976"/>
            <a:ext cx="8096317" cy="4667250"/>
          </a:xfrm>
        </p:spPr>
        <p:txBody>
          <a:bodyPr>
            <a:normAutofit/>
          </a:bodyPr>
          <a:lstStyle/>
          <a:p>
            <a:pPr marL="250825" lvl="1" indent="0">
              <a:spcBef>
                <a:spcPts val="1200"/>
              </a:spcBef>
              <a:spcAft>
                <a:spcPts val="600"/>
              </a:spcAft>
              <a:buNone/>
            </a:pPr>
            <a:endParaRPr lang="de-DE" sz="2400" noProof="1">
              <a:solidFill>
                <a:schemeClr val="bg1"/>
              </a:solidFill>
            </a:endParaRPr>
          </a:p>
          <a:p>
            <a:pPr marL="250825" lvl="1" indent="0">
              <a:spcBef>
                <a:spcPts val="1200"/>
              </a:spcBef>
              <a:spcAft>
                <a:spcPts val="600"/>
              </a:spcAft>
              <a:buNone/>
            </a:pPr>
            <a:r>
              <a:rPr lang="de-DE" sz="2400" noProof="1">
                <a:solidFill>
                  <a:schemeClr val="accent6"/>
                </a:solidFill>
                <a:latin typeface="Segoe UI" panose="020B0502040204020203" pitchFamily="34" charset="0"/>
                <a:cs typeface="Segoe UI" panose="020B0502040204020203" pitchFamily="34" charset="0"/>
              </a:rPr>
              <a:t>	       </a:t>
            </a:r>
            <a:r>
              <a:rPr lang="de-DE" sz="3200" b="1" noProof="1">
                <a:solidFill>
                  <a:schemeClr val="accent6"/>
                </a:solidFill>
                <a:latin typeface="Segoe UI" panose="020B0502040204020203" pitchFamily="34" charset="0"/>
                <a:cs typeface="Segoe UI" panose="020B0502040204020203" pitchFamily="34" charset="0"/>
              </a:rPr>
              <a:t>There is a clear economic benefit.</a:t>
            </a:r>
          </a:p>
          <a:p>
            <a:pPr marL="250825" lvl="1" indent="0">
              <a:spcBef>
                <a:spcPts val="1200"/>
              </a:spcBef>
              <a:spcAft>
                <a:spcPts val="600"/>
              </a:spcAft>
              <a:buNone/>
            </a:pPr>
            <a:endParaRPr lang="de-DE" noProof="1">
              <a:solidFill>
                <a:schemeClr val="bg1"/>
              </a:solidFill>
              <a:latin typeface="Segoe UI" panose="020B0502040204020203" pitchFamily="34" charset="0"/>
              <a:cs typeface="Segoe UI" panose="020B0502040204020203" pitchFamily="34" charset="0"/>
            </a:endParaRPr>
          </a:p>
          <a:p>
            <a:pPr marL="250825" lvl="1" indent="0">
              <a:spcBef>
                <a:spcPts val="1200"/>
              </a:spcBef>
              <a:spcAft>
                <a:spcPts val="600"/>
              </a:spcAft>
              <a:buNone/>
            </a:pPr>
            <a:r>
              <a:rPr lang="de-DE" noProof="1">
                <a:solidFill>
                  <a:schemeClr val="bg1"/>
                </a:solidFill>
                <a:latin typeface="Segoe UI" panose="020B0502040204020203" pitchFamily="34" charset="0"/>
                <a:cs typeface="Segoe UI" panose="020B0502040204020203" pitchFamily="34" charset="0"/>
              </a:rPr>
              <a:t>	</a:t>
            </a:r>
            <a:br>
              <a:rPr lang="de-DE" noProof="1">
                <a:solidFill>
                  <a:schemeClr val="bg1"/>
                </a:solidFill>
                <a:latin typeface="Segoe UI" panose="020B0502040204020203" pitchFamily="34" charset="0"/>
                <a:cs typeface="Segoe UI" panose="020B0502040204020203" pitchFamily="34" charset="0"/>
              </a:rPr>
            </a:br>
            <a:endParaRPr lang="de-DE" noProof="1">
              <a:solidFill>
                <a:schemeClr val="bg1"/>
              </a:solidFill>
              <a:latin typeface="Segoe UI" panose="020B0502040204020203" pitchFamily="34" charset="0"/>
              <a:cs typeface="Segoe UI" panose="020B0502040204020203" pitchFamily="34" charset="0"/>
            </a:endParaRPr>
          </a:p>
          <a:p>
            <a:pPr marL="250825" lvl="1" indent="0">
              <a:spcBef>
                <a:spcPts val="1200"/>
              </a:spcBef>
              <a:spcAft>
                <a:spcPts val="600"/>
              </a:spcAft>
              <a:buNone/>
            </a:pPr>
            <a:endParaRPr lang="de-DE" sz="2400" noProof="1">
              <a:solidFill>
                <a:schemeClr val="bg1"/>
              </a:solidFill>
            </a:endParaRPr>
          </a:p>
        </p:txBody>
      </p:sp>
      <p:pic>
        <p:nvPicPr>
          <p:cNvPr id="7" name="Grafik 6" descr="Ein Bild, das Schrift, Grafiken, Symbol, Design enthält.&#10;&#10;KI-generierte Inhalte können fehlerhaft sein.">
            <a:extLst>
              <a:ext uri="{FF2B5EF4-FFF2-40B4-BE49-F238E27FC236}">
                <a16:creationId xmlns:a16="http://schemas.microsoft.com/office/drawing/2014/main" id="{E0A4488B-8EAD-E9EA-5736-D17113F71B8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4400" y="3335741"/>
            <a:ext cx="735512" cy="694268"/>
          </a:xfrm>
          <a:prstGeom prst="rect">
            <a:avLst/>
          </a:prstGeom>
        </p:spPr>
      </p:pic>
      <p:sp>
        <p:nvSpPr>
          <p:cNvPr id="8" name="Textfeld 7">
            <a:extLst>
              <a:ext uri="{FF2B5EF4-FFF2-40B4-BE49-F238E27FC236}">
                <a16:creationId xmlns:a16="http://schemas.microsoft.com/office/drawing/2014/main" id="{5C9ECB86-CDA8-99B2-B4F5-F66F35EFA1A9}"/>
              </a:ext>
            </a:extLst>
          </p:cNvPr>
          <p:cNvSpPr txBox="1"/>
          <p:nvPr/>
        </p:nvSpPr>
        <p:spPr>
          <a:xfrm>
            <a:off x="1507518" y="3257306"/>
            <a:ext cx="7360805" cy="2169825"/>
          </a:xfrm>
          <a:prstGeom prst="rect">
            <a:avLst/>
          </a:prstGeom>
          <a:noFill/>
        </p:spPr>
        <p:txBody>
          <a:bodyPr wrap="square" rtlCol="0">
            <a:spAutoFit/>
          </a:bodyPr>
          <a:lstStyle/>
          <a:p>
            <a:pPr marL="250825" lvl="1" indent="0">
              <a:spcBef>
                <a:spcPts val="1200"/>
              </a:spcBef>
              <a:spcAft>
                <a:spcPts val="600"/>
              </a:spcAft>
              <a:buNone/>
            </a:pPr>
            <a:r>
              <a:rPr lang="de-DE" sz="2400" noProof="1">
                <a:solidFill>
                  <a:schemeClr val="bg1"/>
                </a:solidFill>
                <a:latin typeface="Segoe UI" panose="020B0502040204020203" pitchFamily="34" charset="0"/>
                <a:cs typeface="Segoe UI" panose="020B0502040204020203" pitchFamily="34" charset="0"/>
              </a:rPr>
              <a:t>3-5% of healthcare costs are attributed to limited health literacy.</a:t>
            </a:r>
          </a:p>
          <a:p>
            <a:pPr marL="250825" lvl="1" indent="0">
              <a:spcBef>
                <a:spcPts val="1200"/>
              </a:spcBef>
              <a:spcAft>
                <a:spcPts val="600"/>
              </a:spcAft>
              <a:buNone/>
            </a:pPr>
            <a:r>
              <a:rPr lang="de-DE" sz="2400" noProof="1">
                <a:solidFill>
                  <a:schemeClr val="bg1"/>
                </a:solidFill>
                <a:latin typeface="Segoe UI" panose="020B0502040204020203" pitchFamily="34" charset="0"/>
                <a:cs typeface="Segoe UI" panose="020B0502040204020203" pitchFamily="34" charset="0"/>
              </a:rPr>
              <a:t>Based on these estimates and the health budget for </a:t>
            </a:r>
            <a:r>
              <a:rPr lang="de-DE" sz="2400" noProof="1">
                <a:solidFill>
                  <a:srgbClr val="FFDA65"/>
                </a:solidFill>
                <a:latin typeface="Segoe UI" panose="020B0502040204020203" pitchFamily="34" charset="0"/>
                <a:cs typeface="Segoe UI" panose="020B0502040204020203" pitchFamily="34" charset="0"/>
              </a:rPr>
              <a:t>YEAR</a:t>
            </a:r>
            <a:r>
              <a:rPr lang="de-DE" sz="2400" noProof="1">
                <a:solidFill>
                  <a:schemeClr val="bg1"/>
                </a:solidFill>
                <a:latin typeface="Segoe UI" panose="020B0502040204020203" pitchFamily="34" charset="0"/>
                <a:cs typeface="Segoe UI" panose="020B0502040204020203" pitchFamily="34" charset="0"/>
              </a:rPr>
              <a:t> the cost of limited health literacy in </a:t>
            </a:r>
            <a:r>
              <a:rPr lang="de-DE" sz="2400" noProof="1">
                <a:solidFill>
                  <a:srgbClr val="FFDA65"/>
                </a:solidFill>
                <a:latin typeface="Segoe UI" panose="020B0502040204020203" pitchFamily="34" charset="0"/>
                <a:cs typeface="Segoe UI" panose="020B0502040204020203" pitchFamily="34" charset="0"/>
              </a:rPr>
              <a:t>COUNTRY</a:t>
            </a:r>
            <a:r>
              <a:rPr lang="de-DE" sz="2400" noProof="1">
                <a:solidFill>
                  <a:schemeClr val="bg1"/>
                </a:solidFill>
                <a:latin typeface="Segoe UI" panose="020B0502040204020203" pitchFamily="34" charset="0"/>
                <a:cs typeface="Segoe UI" panose="020B0502040204020203" pitchFamily="34" charset="0"/>
              </a:rPr>
              <a:t> could be </a:t>
            </a:r>
            <a:r>
              <a:rPr lang="de-DE" sz="2400" noProof="1">
                <a:solidFill>
                  <a:srgbClr val="FFDA65"/>
                </a:solidFill>
                <a:latin typeface="Segoe UI" panose="020B0502040204020203" pitchFamily="34" charset="0"/>
                <a:cs typeface="Segoe UI" panose="020B0502040204020203" pitchFamily="34" charset="0"/>
              </a:rPr>
              <a:t>AMOUNT</a:t>
            </a:r>
            <a:r>
              <a:rPr lang="de-DE" sz="2400" noProof="1">
                <a:solidFill>
                  <a:schemeClr val="bg1"/>
                </a:solidFill>
                <a:latin typeface="Segoe UI" panose="020B0502040204020203" pitchFamily="34" charset="0"/>
                <a:cs typeface="Segoe UI" panose="020B0502040204020203" pitchFamily="34" charset="0"/>
              </a:rPr>
              <a:t>.</a:t>
            </a:r>
            <a:endParaRPr lang="de-DE" sz="2400" noProof="1"/>
          </a:p>
        </p:txBody>
      </p:sp>
    </p:spTree>
    <p:extLst>
      <p:ext uri="{BB962C8B-B14F-4D97-AF65-F5344CB8AC3E}">
        <p14:creationId xmlns:p14="http://schemas.microsoft.com/office/powerpoint/2010/main" val="3710977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a:extLst>
            <a:ext uri="{FF2B5EF4-FFF2-40B4-BE49-F238E27FC236}">
              <a16:creationId xmlns:a16="http://schemas.microsoft.com/office/drawing/2014/main" id="{6AE40D1F-86BF-EA79-6269-E77E2B7F3C8E}"/>
            </a:ext>
          </a:extLst>
        </p:cNvPr>
        <p:cNvGrpSpPr/>
        <p:nvPr/>
      </p:nvGrpSpPr>
      <p:grpSpPr>
        <a:xfrm>
          <a:off x="0" y="0"/>
          <a:ext cx="0" cy="0"/>
          <a:chOff x="0" y="0"/>
          <a:chExt cx="0" cy="0"/>
        </a:xfrm>
      </p:grpSpPr>
      <p:sp>
        <p:nvSpPr>
          <p:cNvPr id="11" name="Rechteck: abgerundete Ecken 10">
            <a:extLst>
              <a:ext uri="{FF2B5EF4-FFF2-40B4-BE49-F238E27FC236}">
                <a16:creationId xmlns:a16="http://schemas.microsoft.com/office/drawing/2014/main" id="{43BB7996-F897-F53A-6E36-BF1084EDBF79}"/>
              </a:ext>
            </a:extLst>
          </p:cNvPr>
          <p:cNvSpPr/>
          <p:nvPr/>
        </p:nvSpPr>
        <p:spPr>
          <a:xfrm>
            <a:off x="914400" y="1931740"/>
            <a:ext cx="8798560" cy="828000"/>
          </a:xfrm>
          <a:prstGeom prst="roundRect">
            <a:avLst/>
          </a:prstGeom>
          <a:solidFill>
            <a:schemeClr val="bg1"/>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5" name="Rechteck: abgerundete Ecken 4">
            <a:extLst>
              <a:ext uri="{FF2B5EF4-FFF2-40B4-BE49-F238E27FC236}">
                <a16:creationId xmlns:a16="http://schemas.microsoft.com/office/drawing/2014/main" id="{C9AB4C2B-23CB-D7B1-F1C4-78C806799C3C}"/>
              </a:ext>
            </a:extLst>
          </p:cNvPr>
          <p:cNvSpPr/>
          <p:nvPr/>
        </p:nvSpPr>
        <p:spPr>
          <a:xfrm rot="13536069">
            <a:off x="8370294" y="6813079"/>
            <a:ext cx="3076575" cy="2038346"/>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4" name="Rechteck: abgerundete Ecken 3">
            <a:extLst>
              <a:ext uri="{FF2B5EF4-FFF2-40B4-BE49-F238E27FC236}">
                <a16:creationId xmlns:a16="http://schemas.microsoft.com/office/drawing/2014/main" id="{2CF90399-510C-0E0C-B14A-00AAB66A6265}"/>
              </a:ext>
            </a:extLst>
          </p:cNvPr>
          <p:cNvSpPr/>
          <p:nvPr/>
        </p:nvSpPr>
        <p:spPr>
          <a:xfrm rot="13536069">
            <a:off x="9815513" y="5072510"/>
            <a:ext cx="3076575" cy="203834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2" name="Titel 1">
            <a:extLst>
              <a:ext uri="{FF2B5EF4-FFF2-40B4-BE49-F238E27FC236}">
                <a16:creationId xmlns:a16="http://schemas.microsoft.com/office/drawing/2014/main" id="{C0DFD8BE-506B-7674-8B15-7A3BFD8D0D30}"/>
              </a:ext>
            </a:extLst>
          </p:cNvPr>
          <p:cNvSpPr>
            <a:spLocks noGrp="1"/>
          </p:cNvSpPr>
          <p:nvPr>
            <p:ph type="title"/>
          </p:nvPr>
        </p:nvSpPr>
        <p:spPr/>
        <p:txBody>
          <a:bodyPr/>
          <a:lstStyle/>
          <a:p>
            <a:r>
              <a:rPr lang="de-DE" noProof="1">
                <a:solidFill>
                  <a:schemeClr val="bg1"/>
                </a:solidFill>
                <a:latin typeface="Segoe UI" panose="020B0502040204020203" pitchFamily="34" charset="0"/>
                <a:cs typeface="Segoe UI" panose="020B0502040204020203" pitchFamily="34" charset="0"/>
              </a:rPr>
              <a:t>Why invest in health literacy?</a:t>
            </a:r>
          </a:p>
        </p:txBody>
      </p:sp>
      <p:sp>
        <p:nvSpPr>
          <p:cNvPr id="6" name="Fußzeilenplatzhalter 5">
            <a:extLst>
              <a:ext uri="{FF2B5EF4-FFF2-40B4-BE49-F238E27FC236}">
                <a16:creationId xmlns:a16="http://schemas.microsoft.com/office/drawing/2014/main" id="{3E60CC49-19ED-4AAB-D4E8-DF3A70D78CB7}"/>
              </a:ext>
            </a:extLst>
          </p:cNvPr>
          <p:cNvSpPr>
            <a:spLocks noGrp="1"/>
          </p:cNvSpPr>
          <p:nvPr>
            <p:ph type="ftr" sz="quarter" idx="11"/>
          </p:nvPr>
        </p:nvSpPr>
        <p:spPr>
          <a:xfrm>
            <a:off x="360000" y="6356350"/>
            <a:ext cx="11398398" cy="365125"/>
          </a:xfrm>
        </p:spPr>
        <p:txBody>
          <a:bodyPr/>
          <a:lstStyle/>
          <a:p>
            <a:pPr algn="l"/>
            <a:r>
              <a:rPr lang="de-DE" noProof="1">
                <a:solidFill>
                  <a:schemeClr val="bg1"/>
                </a:solidFill>
              </a:rPr>
              <a:t>References: 5, 6</a:t>
            </a:r>
            <a:endParaRPr lang="de-DE" noProof="1"/>
          </a:p>
        </p:txBody>
      </p:sp>
      <p:sp>
        <p:nvSpPr>
          <p:cNvPr id="3" name="Inhaltsplatzhalter 2">
            <a:extLst>
              <a:ext uri="{FF2B5EF4-FFF2-40B4-BE49-F238E27FC236}">
                <a16:creationId xmlns:a16="http://schemas.microsoft.com/office/drawing/2014/main" id="{DFF42B44-FFF1-C7E3-73B1-610840234F9D}"/>
              </a:ext>
            </a:extLst>
          </p:cNvPr>
          <p:cNvSpPr>
            <a:spLocks noGrp="1"/>
          </p:cNvSpPr>
          <p:nvPr>
            <p:ph idx="1"/>
          </p:nvPr>
        </p:nvSpPr>
        <p:spPr>
          <a:xfrm>
            <a:off x="183909" y="1520976"/>
            <a:ext cx="8096317" cy="4667250"/>
          </a:xfrm>
        </p:spPr>
        <p:txBody>
          <a:bodyPr>
            <a:normAutofit/>
          </a:bodyPr>
          <a:lstStyle/>
          <a:p>
            <a:pPr marL="250825" lvl="1" indent="0">
              <a:spcBef>
                <a:spcPts val="1200"/>
              </a:spcBef>
              <a:spcAft>
                <a:spcPts val="600"/>
              </a:spcAft>
              <a:buNone/>
            </a:pPr>
            <a:endParaRPr lang="de-DE" sz="2400" noProof="1">
              <a:solidFill>
                <a:schemeClr val="bg1"/>
              </a:solidFill>
            </a:endParaRPr>
          </a:p>
          <a:p>
            <a:pPr marL="250825" lvl="1" indent="0">
              <a:spcBef>
                <a:spcPts val="600"/>
              </a:spcBef>
              <a:spcAft>
                <a:spcPts val="600"/>
              </a:spcAft>
              <a:buNone/>
            </a:pPr>
            <a:r>
              <a:rPr lang="de-DE" sz="2400" noProof="1">
                <a:solidFill>
                  <a:schemeClr val="accent6"/>
                </a:solidFill>
                <a:latin typeface="Segoe UI" panose="020B0502040204020203" pitchFamily="34" charset="0"/>
                <a:cs typeface="Segoe UI" panose="020B0502040204020203" pitchFamily="34" charset="0"/>
              </a:rPr>
              <a:t>	</a:t>
            </a:r>
            <a:r>
              <a:rPr lang="de-DE" sz="4000" noProof="1">
                <a:solidFill>
                  <a:schemeClr val="accent6"/>
                </a:solidFill>
                <a:latin typeface="Segoe UI" panose="020B0502040204020203" pitchFamily="34" charset="0"/>
                <a:cs typeface="Segoe UI" panose="020B0502040204020203" pitchFamily="34" charset="0"/>
              </a:rPr>
              <a:t>   </a:t>
            </a:r>
            <a:r>
              <a:rPr lang="de-DE" sz="3200" b="1" noProof="1">
                <a:solidFill>
                  <a:schemeClr val="accent6"/>
                </a:solidFill>
                <a:latin typeface="Segoe UI" panose="020B0502040204020203" pitchFamily="34" charset="0"/>
                <a:cs typeface="Segoe UI" panose="020B0502040204020203" pitchFamily="34" charset="0"/>
              </a:rPr>
              <a:t>Health is a human right.</a:t>
            </a:r>
          </a:p>
          <a:p>
            <a:pPr marL="250825" lvl="1" indent="0">
              <a:spcBef>
                <a:spcPts val="1200"/>
              </a:spcBef>
              <a:spcAft>
                <a:spcPts val="600"/>
              </a:spcAft>
              <a:buNone/>
            </a:pPr>
            <a:endParaRPr lang="de-DE" noProof="1">
              <a:solidFill>
                <a:schemeClr val="bg1"/>
              </a:solidFill>
              <a:latin typeface="Segoe UI" panose="020B0502040204020203" pitchFamily="34" charset="0"/>
              <a:cs typeface="Segoe UI" panose="020B0502040204020203" pitchFamily="34" charset="0"/>
            </a:endParaRPr>
          </a:p>
          <a:p>
            <a:pPr marL="250825" lvl="1" indent="0">
              <a:spcBef>
                <a:spcPts val="1200"/>
              </a:spcBef>
              <a:spcAft>
                <a:spcPts val="600"/>
              </a:spcAft>
              <a:buNone/>
            </a:pPr>
            <a:r>
              <a:rPr lang="de-DE" noProof="1">
                <a:solidFill>
                  <a:schemeClr val="bg1"/>
                </a:solidFill>
                <a:latin typeface="Segoe UI" panose="020B0502040204020203" pitchFamily="34" charset="0"/>
                <a:cs typeface="Segoe UI" panose="020B0502040204020203" pitchFamily="34" charset="0"/>
              </a:rPr>
              <a:t>	</a:t>
            </a:r>
            <a:br>
              <a:rPr lang="de-DE" noProof="1">
                <a:solidFill>
                  <a:schemeClr val="bg1"/>
                </a:solidFill>
                <a:latin typeface="Segoe UI" panose="020B0502040204020203" pitchFamily="34" charset="0"/>
                <a:cs typeface="Segoe UI" panose="020B0502040204020203" pitchFamily="34" charset="0"/>
              </a:rPr>
            </a:br>
            <a:endParaRPr lang="de-DE" noProof="1">
              <a:solidFill>
                <a:schemeClr val="bg1"/>
              </a:solidFill>
              <a:latin typeface="Segoe UI" panose="020B0502040204020203" pitchFamily="34" charset="0"/>
              <a:cs typeface="Segoe UI" panose="020B0502040204020203" pitchFamily="34" charset="0"/>
            </a:endParaRPr>
          </a:p>
          <a:p>
            <a:pPr marL="250825" lvl="1" indent="0">
              <a:spcBef>
                <a:spcPts val="1200"/>
              </a:spcBef>
              <a:spcAft>
                <a:spcPts val="600"/>
              </a:spcAft>
              <a:buNone/>
            </a:pPr>
            <a:endParaRPr lang="de-DE" sz="2400" noProof="1">
              <a:solidFill>
                <a:schemeClr val="bg1"/>
              </a:solidFill>
            </a:endParaRPr>
          </a:p>
        </p:txBody>
      </p:sp>
      <p:sp>
        <p:nvSpPr>
          <p:cNvPr id="12" name="Inhaltsplatzhalter 2">
            <a:extLst>
              <a:ext uri="{FF2B5EF4-FFF2-40B4-BE49-F238E27FC236}">
                <a16:creationId xmlns:a16="http://schemas.microsoft.com/office/drawing/2014/main" id="{0E08B587-9AC5-21C2-7F82-1AD15D43A61E}"/>
              </a:ext>
            </a:extLst>
          </p:cNvPr>
          <p:cNvSpPr txBox="1">
            <a:spLocks/>
          </p:cNvSpPr>
          <p:nvPr/>
        </p:nvSpPr>
        <p:spPr>
          <a:xfrm>
            <a:off x="1282155" y="2855070"/>
            <a:ext cx="10874829" cy="420812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50825" lvl="1" indent="0">
              <a:spcBef>
                <a:spcPts val="1200"/>
              </a:spcBef>
              <a:spcAft>
                <a:spcPts val="600"/>
              </a:spcAft>
              <a:buFont typeface="Arial" panose="020B0604020202020204" pitchFamily="34" charset="0"/>
              <a:buNone/>
            </a:pPr>
            <a:endParaRPr lang="de-DE" noProof="1">
              <a:solidFill>
                <a:schemeClr val="bg1"/>
              </a:solidFill>
            </a:endParaRPr>
          </a:p>
          <a:p>
            <a:pPr marL="250825" lvl="1" indent="0">
              <a:spcBef>
                <a:spcPts val="1200"/>
              </a:spcBef>
              <a:spcAft>
                <a:spcPts val="600"/>
              </a:spcAft>
              <a:buFont typeface="Arial" panose="020B0604020202020204" pitchFamily="34" charset="0"/>
              <a:buNone/>
            </a:pPr>
            <a:r>
              <a:rPr lang="de-DE" noProof="1">
                <a:solidFill>
                  <a:schemeClr val="bg1"/>
                </a:solidFill>
                <a:latin typeface="Segoe UI" panose="020B0502040204020203" pitchFamily="34" charset="0"/>
                <a:cs typeface="Segoe UI" panose="020B0502040204020203" pitchFamily="34" charset="0"/>
              </a:rPr>
              <a:t>All measures and interventions aimed at improving health </a:t>
            </a:r>
            <a:br>
              <a:rPr lang="de-DE" noProof="1">
                <a:solidFill>
                  <a:schemeClr val="bg1"/>
                </a:solidFill>
                <a:latin typeface="Segoe UI" panose="020B0502040204020203" pitchFamily="34" charset="0"/>
                <a:cs typeface="Segoe UI" panose="020B0502040204020203" pitchFamily="34" charset="0"/>
              </a:rPr>
            </a:br>
            <a:r>
              <a:rPr lang="de-DE" noProof="1">
                <a:solidFill>
                  <a:schemeClr val="bg1"/>
                </a:solidFill>
                <a:latin typeface="Segoe UI" panose="020B0502040204020203" pitchFamily="34" charset="0"/>
                <a:cs typeface="Segoe UI" panose="020B0502040204020203" pitchFamily="34" charset="0"/>
              </a:rPr>
              <a:t>contribute to the protection of this right.</a:t>
            </a:r>
          </a:p>
          <a:p>
            <a:pPr marL="250825" lvl="1" indent="0">
              <a:spcBef>
                <a:spcPts val="1200"/>
              </a:spcBef>
              <a:spcAft>
                <a:spcPts val="600"/>
              </a:spcAft>
              <a:buFont typeface="Arial" panose="020B0604020202020204" pitchFamily="34" charset="0"/>
              <a:buNone/>
            </a:pPr>
            <a:r>
              <a:rPr lang="de-DE" noProof="1">
                <a:solidFill>
                  <a:schemeClr val="bg1"/>
                </a:solidFill>
                <a:latin typeface="Segoe UI" panose="020B0502040204020203" pitchFamily="34" charset="0"/>
                <a:cs typeface="Segoe UI" panose="020B0502040204020203" pitchFamily="34" charset="0"/>
              </a:rPr>
              <a:t>Health literacy is a fundamentally important contribution </a:t>
            </a:r>
            <a:br>
              <a:rPr lang="de-DE" noProof="1">
                <a:solidFill>
                  <a:schemeClr val="bg1"/>
                </a:solidFill>
                <a:latin typeface="Segoe UI" panose="020B0502040204020203" pitchFamily="34" charset="0"/>
                <a:cs typeface="Segoe UI" panose="020B0502040204020203" pitchFamily="34" charset="0"/>
              </a:rPr>
            </a:br>
            <a:r>
              <a:rPr lang="de-DE" noProof="1">
                <a:solidFill>
                  <a:schemeClr val="bg1"/>
                </a:solidFill>
                <a:latin typeface="Segoe UI" panose="020B0502040204020203" pitchFamily="34" charset="0"/>
                <a:cs typeface="Segoe UI" panose="020B0502040204020203" pitchFamily="34" charset="0"/>
              </a:rPr>
              <a:t>to safeguarding the human rights principle of </a:t>
            </a:r>
            <a:br>
              <a:rPr lang="de-DE" noProof="1">
                <a:solidFill>
                  <a:schemeClr val="bg1"/>
                </a:solidFill>
                <a:latin typeface="Segoe UI" panose="020B0502040204020203" pitchFamily="34" charset="0"/>
                <a:cs typeface="Segoe UI" panose="020B0502040204020203" pitchFamily="34" charset="0"/>
              </a:rPr>
            </a:br>
            <a:r>
              <a:rPr lang="de-DE" noProof="1">
                <a:solidFill>
                  <a:schemeClr val="bg1"/>
                </a:solidFill>
                <a:latin typeface="Segoe UI" panose="020B0502040204020203" pitchFamily="34" charset="0"/>
                <a:cs typeface="Segoe UI" panose="020B0502040204020203" pitchFamily="34" charset="0"/>
              </a:rPr>
              <a:t>equitable access to healthcare.</a:t>
            </a:r>
          </a:p>
          <a:p>
            <a:pPr marL="250825" lvl="1" indent="0">
              <a:spcBef>
                <a:spcPts val="1200"/>
              </a:spcBef>
              <a:spcAft>
                <a:spcPts val="600"/>
              </a:spcAft>
              <a:buFont typeface="Arial" panose="020B0604020202020204" pitchFamily="34" charset="0"/>
              <a:buNone/>
            </a:pPr>
            <a:endParaRPr lang="de-DE" noProof="1">
              <a:solidFill>
                <a:schemeClr val="bg1"/>
              </a:solidFill>
            </a:endParaRPr>
          </a:p>
        </p:txBody>
      </p:sp>
      <p:pic>
        <p:nvPicPr>
          <p:cNvPr id="13" name="Grafik 12" descr="Sperren mit einfarbiger Füllung">
            <a:extLst>
              <a:ext uri="{FF2B5EF4-FFF2-40B4-BE49-F238E27FC236}">
                <a16:creationId xmlns:a16="http://schemas.microsoft.com/office/drawing/2014/main" id="{A6AC2005-0870-E08D-2899-3C7650380E7D}"/>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784202" y="3406545"/>
            <a:ext cx="643800" cy="643800"/>
          </a:xfrm>
          <a:prstGeom prst="rect">
            <a:avLst/>
          </a:prstGeom>
        </p:spPr>
      </p:pic>
      <p:pic>
        <p:nvPicPr>
          <p:cNvPr id="14" name="Grafik 13" descr="Kommentar (wichtig) mit einfarbiger Füllung">
            <a:extLst>
              <a:ext uri="{FF2B5EF4-FFF2-40B4-BE49-F238E27FC236}">
                <a16:creationId xmlns:a16="http://schemas.microsoft.com/office/drawing/2014/main" id="{240E2EE0-A581-4834-8DE2-1922AB5B2562}"/>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33402" y="4271831"/>
            <a:ext cx="720395" cy="720395"/>
          </a:xfrm>
          <a:prstGeom prst="rect">
            <a:avLst/>
          </a:prstGeom>
        </p:spPr>
      </p:pic>
      <p:sp>
        <p:nvSpPr>
          <p:cNvPr id="7" name="Textfeld 6">
            <a:extLst>
              <a:ext uri="{FF2B5EF4-FFF2-40B4-BE49-F238E27FC236}">
                <a16:creationId xmlns:a16="http://schemas.microsoft.com/office/drawing/2014/main" id="{0AE9C082-7189-7566-F159-FCE52C79C2E1}"/>
              </a:ext>
            </a:extLst>
          </p:cNvPr>
          <p:cNvSpPr txBox="1"/>
          <p:nvPr/>
        </p:nvSpPr>
        <p:spPr>
          <a:xfrm>
            <a:off x="1012320" y="1791742"/>
            <a:ext cx="304800" cy="1015663"/>
          </a:xfrm>
          <a:prstGeom prst="rect">
            <a:avLst/>
          </a:prstGeom>
          <a:noFill/>
        </p:spPr>
        <p:txBody>
          <a:bodyPr wrap="square" rtlCol="0">
            <a:spAutoFit/>
          </a:bodyPr>
          <a:lstStyle/>
          <a:p>
            <a:r>
              <a:rPr lang="de-DE" sz="4800" b="1" noProof="1">
                <a:solidFill>
                  <a:schemeClr val="accent6"/>
                </a:solidFill>
              </a:rPr>
              <a:t>§</a:t>
            </a:r>
            <a:r>
              <a:rPr lang="de-DE" sz="6000" b="1" noProof="1"/>
              <a:t>  </a:t>
            </a:r>
          </a:p>
        </p:txBody>
      </p:sp>
    </p:spTree>
    <p:extLst>
      <p:ext uri="{BB962C8B-B14F-4D97-AF65-F5344CB8AC3E}">
        <p14:creationId xmlns:p14="http://schemas.microsoft.com/office/powerpoint/2010/main" val="2520440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C9832B84-0363-88D3-C70B-ADFF977A305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2EFDABB2-BC86-A30B-04B4-89D8AA8DB8FF}"/>
              </a:ext>
            </a:extLst>
          </p:cNvPr>
          <p:cNvSpPr>
            <a:spLocks noGrp="1"/>
          </p:cNvSpPr>
          <p:nvPr>
            <p:ph type="title"/>
          </p:nvPr>
        </p:nvSpPr>
        <p:spPr/>
        <p:txBody>
          <a:bodyPr/>
          <a:lstStyle/>
          <a:p>
            <a:r>
              <a:rPr lang="de-DE" noProof="1">
                <a:solidFill>
                  <a:schemeClr val="bg1"/>
                </a:solidFill>
                <a:latin typeface="Segoe UI" panose="020B0502040204020203" pitchFamily="34" charset="0"/>
                <a:cs typeface="Segoe UI" panose="020B0502040204020203" pitchFamily="34" charset="0"/>
              </a:rPr>
              <a:t>Call to action</a:t>
            </a:r>
          </a:p>
        </p:txBody>
      </p:sp>
      <p:sp>
        <p:nvSpPr>
          <p:cNvPr id="7" name="Textfeld 6">
            <a:extLst>
              <a:ext uri="{FF2B5EF4-FFF2-40B4-BE49-F238E27FC236}">
                <a16:creationId xmlns:a16="http://schemas.microsoft.com/office/drawing/2014/main" id="{DE8F1D64-4256-251E-47E9-43239732446E}"/>
              </a:ext>
            </a:extLst>
          </p:cNvPr>
          <p:cNvSpPr txBox="1"/>
          <p:nvPr/>
        </p:nvSpPr>
        <p:spPr>
          <a:xfrm>
            <a:off x="838200" y="1647826"/>
            <a:ext cx="7634007" cy="1231106"/>
          </a:xfrm>
          <a:prstGeom prst="rect">
            <a:avLst/>
          </a:prstGeom>
          <a:noFill/>
        </p:spPr>
        <p:txBody>
          <a:bodyPr wrap="square" rtlCol="0">
            <a:spAutoFit/>
          </a:bodyPr>
          <a:lstStyle/>
          <a:p>
            <a:r>
              <a:rPr lang="de-DE" sz="2800" b="1" noProof="1">
                <a:solidFill>
                  <a:srgbClr val="FFC000"/>
                </a:solidFill>
                <a:latin typeface="Segoe UI" panose="020B0502040204020203" pitchFamily="34" charset="0"/>
                <a:cs typeface="Segoe UI" panose="020B0502040204020203" pitchFamily="34" charset="0"/>
              </a:rPr>
              <a:t>1/3 to 2/3 of the European adult population </a:t>
            </a:r>
            <a:r>
              <a:rPr lang="de-DE" sz="2800" noProof="1">
                <a:solidFill>
                  <a:schemeClr val="bg1"/>
                </a:solidFill>
                <a:latin typeface="Segoe UI" panose="020B0502040204020203" pitchFamily="34" charset="0"/>
                <a:cs typeface="Segoe UI" panose="020B0502040204020203" pitchFamily="34" charset="0"/>
              </a:rPr>
              <a:t>are affected by low health literacy.</a:t>
            </a:r>
          </a:p>
          <a:p>
            <a:endParaRPr lang="de-DE" noProof="1"/>
          </a:p>
        </p:txBody>
      </p:sp>
      <p:sp>
        <p:nvSpPr>
          <p:cNvPr id="10" name="Textfeld 9">
            <a:extLst>
              <a:ext uri="{FF2B5EF4-FFF2-40B4-BE49-F238E27FC236}">
                <a16:creationId xmlns:a16="http://schemas.microsoft.com/office/drawing/2014/main" id="{A99D8DEA-8DD3-C450-9210-2B98610D387C}"/>
              </a:ext>
            </a:extLst>
          </p:cNvPr>
          <p:cNvSpPr txBox="1"/>
          <p:nvPr/>
        </p:nvSpPr>
        <p:spPr>
          <a:xfrm>
            <a:off x="838200" y="2984275"/>
            <a:ext cx="7757498" cy="2708434"/>
          </a:xfrm>
          <a:prstGeom prst="rect">
            <a:avLst/>
          </a:prstGeom>
          <a:noFill/>
        </p:spPr>
        <p:txBody>
          <a:bodyPr wrap="square">
            <a:spAutoFit/>
          </a:bodyPr>
          <a:lstStyle/>
          <a:p>
            <a:pPr marL="33337" indent="0">
              <a:buNone/>
            </a:pPr>
            <a:r>
              <a:rPr lang="de-DE" sz="2400" noProof="1">
                <a:solidFill>
                  <a:schemeClr val="bg1"/>
                </a:solidFill>
                <a:latin typeface="Segoe UI" panose="020B0502040204020203" pitchFamily="34" charset="0"/>
                <a:cs typeface="Segoe UI" panose="020B0502040204020203" pitchFamily="34" charset="0"/>
              </a:rPr>
              <a:t>Some groups may require specific support:</a:t>
            </a:r>
          </a:p>
          <a:p>
            <a:pPr marL="33337" indent="0">
              <a:buNone/>
            </a:pPr>
            <a:endParaRPr lang="de-DE" sz="1200" noProof="1">
              <a:solidFill>
                <a:schemeClr val="bg1"/>
              </a:solidFill>
              <a:latin typeface="Segoe UI" panose="020B0502040204020203" pitchFamily="34" charset="0"/>
              <a:cs typeface="Segoe UI" panose="020B0502040204020203" pitchFamily="34" charset="0"/>
            </a:endParaRPr>
          </a:p>
          <a:p>
            <a:pPr marL="33337" indent="0">
              <a:buNone/>
            </a:pPr>
            <a:endParaRPr lang="de-DE" sz="1000" noProof="1">
              <a:solidFill>
                <a:schemeClr val="bg1"/>
              </a:solidFill>
              <a:latin typeface="Segoe UI" panose="020B0502040204020203" pitchFamily="34" charset="0"/>
              <a:cs typeface="Segoe UI" panose="020B0502040204020203" pitchFamily="34" charset="0"/>
            </a:endParaRPr>
          </a:p>
          <a:p>
            <a:pPr lvl="1"/>
            <a:r>
              <a:rPr lang="de-DE" sz="2800" noProof="1">
                <a:solidFill>
                  <a:schemeClr val="bg1"/>
                </a:solidFill>
                <a:latin typeface="Segoe UI" panose="020B0502040204020203" pitchFamily="34" charset="0"/>
                <a:cs typeface="Segoe UI" panose="020B0502040204020203" pitchFamily="34" charset="0"/>
              </a:rPr>
              <a:t>	</a:t>
            </a:r>
            <a:r>
              <a:rPr lang="de-DE" sz="2400" noProof="1">
                <a:solidFill>
                  <a:schemeClr val="bg2"/>
                </a:solidFill>
                <a:latin typeface="Segoe UI" panose="020B0502040204020203" pitchFamily="34" charset="0"/>
                <a:cs typeface="Segoe UI" panose="020B0502040204020203" pitchFamily="34" charset="0"/>
              </a:rPr>
              <a:t>lower formal education </a:t>
            </a:r>
          </a:p>
          <a:p>
            <a:pPr lvl="0"/>
            <a:endParaRPr lang="de-DE" sz="2400" noProof="1">
              <a:solidFill>
                <a:schemeClr val="bg1"/>
              </a:solidFill>
              <a:latin typeface="Segoe UI" panose="020B0502040204020203" pitchFamily="34" charset="0"/>
              <a:cs typeface="Segoe UI" panose="020B0502040204020203" pitchFamily="34" charset="0"/>
            </a:endParaRPr>
          </a:p>
          <a:p>
            <a:pPr lvl="1"/>
            <a:r>
              <a:rPr lang="de-DE" sz="2400" noProof="1">
                <a:solidFill>
                  <a:schemeClr val="bg1"/>
                </a:solidFill>
                <a:latin typeface="Segoe UI" panose="020B0502040204020203" pitchFamily="34" charset="0"/>
                <a:cs typeface="Segoe UI" panose="020B0502040204020203" pitchFamily="34" charset="0"/>
              </a:rPr>
              <a:t>	lower income</a:t>
            </a:r>
          </a:p>
          <a:p>
            <a:pPr lvl="0"/>
            <a:endParaRPr lang="de-DE" sz="2400" noProof="1">
              <a:solidFill>
                <a:schemeClr val="bg1"/>
              </a:solidFill>
              <a:latin typeface="Segoe UI" panose="020B0502040204020203" pitchFamily="34" charset="0"/>
              <a:cs typeface="Segoe UI" panose="020B0502040204020203" pitchFamily="34" charset="0"/>
            </a:endParaRPr>
          </a:p>
          <a:p>
            <a:pPr lvl="1"/>
            <a:r>
              <a:rPr lang="de-DE" sz="2400" noProof="1">
                <a:solidFill>
                  <a:schemeClr val="bg1"/>
                </a:solidFill>
                <a:latin typeface="Segoe UI" panose="020B0502040204020203" pitchFamily="34" charset="0"/>
                <a:cs typeface="Segoe UI" panose="020B0502040204020203" pitchFamily="34" charset="0"/>
              </a:rPr>
              <a:t>	chronic illnesses</a:t>
            </a:r>
          </a:p>
        </p:txBody>
      </p:sp>
      <p:sp>
        <p:nvSpPr>
          <p:cNvPr id="11" name="Rectangle 1">
            <a:extLst>
              <a:ext uri="{FF2B5EF4-FFF2-40B4-BE49-F238E27FC236}">
                <a16:creationId xmlns:a16="http://schemas.microsoft.com/office/drawing/2014/main" id="{815BAA27-F3E9-06B0-E7F3-FBFE74C2064A}"/>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noProof="1"/>
          </a:p>
        </p:txBody>
      </p:sp>
      <p:sp>
        <p:nvSpPr>
          <p:cNvPr id="3" name="Fußzeilenplatzhalter 2">
            <a:extLst>
              <a:ext uri="{FF2B5EF4-FFF2-40B4-BE49-F238E27FC236}">
                <a16:creationId xmlns:a16="http://schemas.microsoft.com/office/drawing/2014/main" id="{66FEA2DB-9C15-A96F-824C-4BBEDCAEF9A1}"/>
              </a:ext>
            </a:extLst>
          </p:cNvPr>
          <p:cNvSpPr>
            <a:spLocks noGrp="1"/>
          </p:cNvSpPr>
          <p:nvPr>
            <p:ph type="ftr" sz="quarter" idx="11"/>
          </p:nvPr>
        </p:nvSpPr>
        <p:spPr>
          <a:xfrm>
            <a:off x="360000" y="6356350"/>
            <a:ext cx="4114800" cy="365125"/>
          </a:xfrm>
        </p:spPr>
        <p:txBody>
          <a:bodyPr/>
          <a:lstStyle/>
          <a:p>
            <a:pPr algn="l"/>
            <a:r>
              <a:rPr lang="de-DE" noProof="1">
                <a:solidFill>
                  <a:schemeClr val="bg1"/>
                </a:solidFill>
              </a:rPr>
              <a:t>References: 7, 8</a:t>
            </a:r>
          </a:p>
        </p:txBody>
      </p:sp>
      <p:pic>
        <p:nvPicPr>
          <p:cNvPr id="5" name="Grafik 4" descr="Ein Bild, das Symbol, Logo, Schrift, Grafiken enthält.&#10;&#10;KI-generierte Inhalte können fehlerhaft sein.">
            <a:extLst>
              <a:ext uri="{FF2B5EF4-FFF2-40B4-BE49-F238E27FC236}">
                <a16:creationId xmlns:a16="http://schemas.microsoft.com/office/drawing/2014/main" id="{E8EA3682-E5CE-C9A5-A75A-4C07569710D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90426" y="5168106"/>
            <a:ext cx="812294" cy="729887"/>
          </a:xfrm>
          <a:prstGeom prst="rect">
            <a:avLst/>
          </a:prstGeom>
        </p:spPr>
      </p:pic>
      <p:pic>
        <p:nvPicPr>
          <p:cNvPr id="8" name="Grafik 7" descr="Ein Bild, das Schrift, Grafiken, Symbol, Design enthält.&#10;&#10;KI-generierte Inhalte können fehlerhaft sein.">
            <a:extLst>
              <a:ext uri="{FF2B5EF4-FFF2-40B4-BE49-F238E27FC236}">
                <a16:creationId xmlns:a16="http://schemas.microsoft.com/office/drawing/2014/main" id="{7ECEF55E-5331-546D-DADD-F52126BEB9F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67208" y="4393048"/>
            <a:ext cx="735512" cy="694268"/>
          </a:xfrm>
          <a:prstGeom prst="rect">
            <a:avLst/>
          </a:prstGeom>
        </p:spPr>
      </p:pic>
      <p:pic>
        <p:nvPicPr>
          <p:cNvPr id="12" name="Grafik 11" descr="Ein Bild, das Design, Grafiken, Symbol, Kreis enthält.&#10;&#10;KI-generierte Inhalte können fehlerhaft sein.">
            <a:extLst>
              <a:ext uri="{FF2B5EF4-FFF2-40B4-BE49-F238E27FC236}">
                <a16:creationId xmlns:a16="http://schemas.microsoft.com/office/drawing/2014/main" id="{499682AC-2921-B272-7B44-8882E422B68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81710" y="3622311"/>
            <a:ext cx="919727" cy="716181"/>
          </a:xfrm>
          <a:prstGeom prst="rect">
            <a:avLst/>
          </a:prstGeom>
        </p:spPr>
      </p:pic>
      <p:sp>
        <p:nvSpPr>
          <p:cNvPr id="4" name="Rechteck: abgerundete Ecken 3">
            <a:extLst>
              <a:ext uri="{FF2B5EF4-FFF2-40B4-BE49-F238E27FC236}">
                <a16:creationId xmlns:a16="http://schemas.microsoft.com/office/drawing/2014/main" id="{6F4D6C4F-337F-BD3C-7273-EF1F3A24B725}"/>
              </a:ext>
            </a:extLst>
          </p:cNvPr>
          <p:cNvSpPr/>
          <p:nvPr/>
        </p:nvSpPr>
        <p:spPr>
          <a:xfrm rot="13536069">
            <a:off x="5879613" y="5838826"/>
            <a:ext cx="3076575" cy="2038346"/>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6" name="Rechteck: abgerundete Ecken 5">
            <a:extLst>
              <a:ext uri="{FF2B5EF4-FFF2-40B4-BE49-F238E27FC236}">
                <a16:creationId xmlns:a16="http://schemas.microsoft.com/office/drawing/2014/main" id="{D794C983-37F9-7CF7-BD26-C911CE84670A}"/>
              </a:ext>
            </a:extLst>
          </p:cNvPr>
          <p:cNvSpPr/>
          <p:nvPr/>
        </p:nvSpPr>
        <p:spPr>
          <a:xfrm rot="13536069">
            <a:off x="4617469" y="6237330"/>
            <a:ext cx="3076575" cy="203834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grpSp>
        <p:nvGrpSpPr>
          <p:cNvPr id="38" name="Gruppieren 37">
            <a:extLst>
              <a:ext uri="{FF2B5EF4-FFF2-40B4-BE49-F238E27FC236}">
                <a16:creationId xmlns:a16="http://schemas.microsoft.com/office/drawing/2014/main" id="{416ED041-A00D-B479-8AEA-33E5D5FCAC63}"/>
              </a:ext>
            </a:extLst>
          </p:cNvPr>
          <p:cNvGrpSpPr/>
          <p:nvPr/>
        </p:nvGrpSpPr>
        <p:grpSpPr>
          <a:xfrm>
            <a:off x="8668244" y="5216892"/>
            <a:ext cx="3104036" cy="1204228"/>
            <a:chOff x="8518430" y="419142"/>
            <a:chExt cx="3104036" cy="1204228"/>
          </a:xfrm>
        </p:grpSpPr>
        <p:grpSp>
          <p:nvGrpSpPr>
            <p:cNvPr id="26" name="Gruppieren 25">
              <a:extLst>
                <a:ext uri="{FF2B5EF4-FFF2-40B4-BE49-F238E27FC236}">
                  <a16:creationId xmlns:a16="http://schemas.microsoft.com/office/drawing/2014/main" id="{CDA4AD94-62C4-5DFD-F231-81EBAFBC7D5A}"/>
                </a:ext>
              </a:extLst>
            </p:cNvPr>
            <p:cNvGrpSpPr/>
            <p:nvPr/>
          </p:nvGrpSpPr>
          <p:grpSpPr>
            <a:xfrm>
              <a:off x="8518430" y="419142"/>
              <a:ext cx="3104036" cy="618924"/>
              <a:chOff x="8518430" y="419142"/>
              <a:chExt cx="3104036" cy="618924"/>
            </a:xfrm>
          </p:grpSpPr>
          <p:pic>
            <p:nvPicPr>
              <p:cNvPr id="13" name="Grafik 12" descr="Mann mit einfarbiger Füllung">
                <a:extLst>
                  <a:ext uri="{FF2B5EF4-FFF2-40B4-BE49-F238E27FC236}">
                    <a16:creationId xmlns:a16="http://schemas.microsoft.com/office/drawing/2014/main" id="{7D713548-F5C5-2712-59E6-42C87F531CC9}"/>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518430" y="429302"/>
                <a:ext cx="608764" cy="608764"/>
              </a:xfrm>
              <a:prstGeom prst="rect">
                <a:avLst/>
              </a:prstGeom>
            </p:spPr>
          </p:pic>
          <p:pic>
            <p:nvPicPr>
              <p:cNvPr id="17" name="Grafik 16" descr="Mann mit einfarbiger Füllung">
                <a:extLst>
                  <a:ext uri="{FF2B5EF4-FFF2-40B4-BE49-F238E27FC236}">
                    <a16:creationId xmlns:a16="http://schemas.microsoft.com/office/drawing/2014/main" id="{346CED57-13D2-757D-CBCE-74142B2F69F5}"/>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783582" y="429302"/>
                <a:ext cx="608764" cy="608764"/>
              </a:xfrm>
              <a:prstGeom prst="rect">
                <a:avLst/>
              </a:prstGeom>
            </p:spPr>
          </p:pic>
          <p:pic>
            <p:nvPicPr>
              <p:cNvPr id="18" name="Grafik 17" descr="Mann mit einfarbiger Füllung">
                <a:extLst>
                  <a:ext uri="{FF2B5EF4-FFF2-40B4-BE49-F238E27FC236}">
                    <a16:creationId xmlns:a16="http://schemas.microsoft.com/office/drawing/2014/main" id="{295FA98B-FD7A-C9AE-9366-8FF3E5757A5B}"/>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062408" y="429302"/>
                <a:ext cx="608764" cy="608764"/>
              </a:xfrm>
              <a:prstGeom prst="rect">
                <a:avLst/>
              </a:prstGeom>
            </p:spPr>
          </p:pic>
          <p:pic>
            <p:nvPicPr>
              <p:cNvPr id="19" name="Grafik 18" descr="Mann mit einfarbiger Füllung">
                <a:extLst>
                  <a:ext uri="{FF2B5EF4-FFF2-40B4-BE49-F238E27FC236}">
                    <a16:creationId xmlns:a16="http://schemas.microsoft.com/office/drawing/2014/main" id="{97BBADC3-646E-3367-95C7-2868C669FE95}"/>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341234" y="429302"/>
                <a:ext cx="608764" cy="608764"/>
              </a:xfrm>
              <a:prstGeom prst="rect">
                <a:avLst/>
              </a:prstGeom>
            </p:spPr>
          </p:pic>
          <p:pic>
            <p:nvPicPr>
              <p:cNvPr id="20" name="Grafik 19" descr="Mann mit einfarbiger Füllung">
                <a:extLst>
                  <a:ext uri="{FF2B5EF4-FFF2-40B4-BE49-F238E27FC236}">
                    <a16:creationId xmlns:a16="http://schemas.microsoft.com/office/drawing/2014/main" id="{D2CB9CF3-3914-4F64-E355-A319B756E82F}"/>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616128" y="429302"/>
                <a:ext cx="608764" cy="608764"/>
              </a:xfrm>
              <a:prstGeom prst="rect">
                <a:avLst/>
              </a:prstGeom>
            </p:spPr>
          </p:pic>
          <p:pic>
            <p:nvPicPr>
              <p:cNvPr id="21" name="Grafik 20" descr="Mann mit einfarbiger Füllung">
                <a:extLst>
                  <a:ext uri="{FF2B5EF4-FFF2-40B4-BE49-F238E27FC236}">
                    <a16:creationId xmlns:a16="http://schemas.microsoft.com/office/drawing/2014/main" id="{17A57C94-1520-278F-EACF-95D993C27115}"/>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891022" y="419938"/>
                <a:ext cx="608764" cy="608764"/>
              </a:xfrm>
              <a:prstGeom prst="rect">
                <a:avLst/>
              </a:prstGeom>
            </p:spPr>
          </p:pic>
          <p:pic>
            <p:nvPicPr>
              <p:cNvPr id="22" name="Grafik 21" descr="Mann mit einfarbiger Füllung">
                <a:extLst>
                  <a:ext uri="{FF2B5EF4-FFF2-40B4-BE49-F238E27FC236}">
                    <a16:creationId xmlns:a16="http://schemas.microsoft.com/office/drawing/2014/main" id="{F7B8326C-F5D6-344B-9BF6-668BA49338E6}"/>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165342" y="419938"/>
                <a:ext cx="608764" cy="608764"/>
              </a:xfrm>
              <a:prstGeom prst="rect">
                <a:avLst/>
              </a:prstGeom>
            </p:spPr>
          </p:pic>
          <p:pic>
            <p:nvPicPr>
              <p:cNvPr id="23" name="Grafik 22" descr="Mann mit einfarbiger Füllung">
                <a:extLst>
                  <a:ext uri="{FF2B5EF4-FFF2-40B4-BE49-F238E27FC236}">
                    <a16:creationId xmlns:a16="http://schemas.microsoft.com/office/drawing/2014/main" id="{A9394207-B345-6453-9191-00EF4453EA3B}"/>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440236" y="419142"/>
                <a:ext cx="608764" cy="608764"/>
              </a:xfrm>
              <a:prstGeom prst="rect">
                <a:avLst/>
              </a:prstGeom>
            </p:spPr>
          </p:pic>
          <p:pic>
            <p:nvPicPr>
              <p:cNvPr id="24" name="Grafik 23" descr="Mann mit einfarbiger Füllung">
                <a:extLst>
                  <a:ext uri="{FF2B5EF4-FFF2-40B4-BE49-F238E27FC236}">
                    <a16:creationId xmlns:a16="http://schemas.microsoft.com/office/drawing/2014/main" id="{291A93D9-FC1A-D63B-2039-3744D9954094}"/>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729222" y="419142"/>
                <a:ext cx="608764" cy="608764"/>
              </a:xfrm>
              <a:prstGeom prst="rect">
                <a:avLst/>
              </a:prstGeom>
            </p:spPr>
          </p:pic>
          <p:pic>
            <p:nvPicPr>
              <p:cNvPr id="25" name="Grafik 24" descr="Mann mit einfarbiger Füllung">
                <a:extLst>
                  <a:ext uri="{FF2B5EF4-FFF2-40B4-BE49-F238E27FC236}">
                    <a16:creationId xmlns:a16="http://schemas.microsoft.com/office/drawing/2014/main" id="{0B1FF615-E81B-9189-BD24-25A5EA995143}"/>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1013702" y="419142"/>
                <a:ext cx="608764" cy="608764"/>
              </a:xfrm>
              <a:prstGeom prst="rect">
                <a:avLst/>
              </a:prstGeom>
            </p:spPr>
          </p:pic>
        </p:grpSp>
        <p:grpSp>
          <p:nvGrpSpPr>
            <p:cNvPr id="27" name="Gruppieren 26">
              <a:extLst>
                <a:ext uri="{FF2B5EF4-FFF2-40B4-BE49-F238E27FC236}">
                  <a16:creationId xmlns:a16="http://schemas.microsoft.com/office/drawing/2014/main" id="{D6B4BE9E-870A-28E5-7C76-B1A7B62D3166}"/>
                </a:ext>
              </a:extLst>
            </p:cNvPr>
            <p:cNvGrpSpPr/>
            <p:nvPr/>
          </p:nvGrpSpPr>
          <p:grpSpPr>
            <a:xfrm>
              <a:off x="8518430" y="1004446"/>
              <a:ext cx="3104036" cy="618924"/>
              <a:chOff x="8518430" y="419142"/>
              <a:chExt cx="3104036" cy="618924"/>
            </a:xfrm>
          </p:grpSpPr>
          <p:pic>
            <p:nvPicPr>
              <p:cNvPr id="28" name="Grafik 27" descr="Mann mit einfarbiger Füllung">
                <a:extLst>
                  <a:ext uri="{FF2B5EF4-FFF2-40B4-BE49-F238E27FC236}">
                    <a16:creationId xmlns:a16="http://schemas.microsoft.com/office/drawing/2014/main" id="{D0E8515B-9687-5CAB-9771-30B0E4009032}"/>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518430" y="429302"/>
                <a:ext cx="608764" cy="608764"/>
              </a:xfrm>
              <a:prstGeom prst="rect">
                <a:avLst/>
              </a:prstGeom>
            </p:spPr>
          </p:pic>
          <p:pic>
            <p:nvPicPr>
              <p:cNvPr id="29" name="Grafik 28" descr="Mann mit einfarbiger Füllung">
                <a:extLst>
                  <a:ext uri="{FF2B5EF4-FFF2-40B4-BE49-F238E27FC236}">
                    <a16:creationId xmlns:a16="http://schemas.microsoft.com/office/drawing/2014/main" id="{CD34072A-1F56-C14A-AA31-A3CFB4820BEE}"/>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783582" y="429302"/>
                <a:ext cx="608764" cy="608764"/>
              </a:xfrm>
              <a:prstGeom prst="rect">
                <a:avLst/>
              </a:prstGeom>
            </p:spPr>
          </p:pic>
          <p:pic>
            <p:nvPicPr>
              <p:cNvPr id="30" name="Grafik 29" descr="Mann mit einfarbiger Füllung">
                <a:extLst>
                  <a:ext uri="{FF2B5EF4-FFF2-40B4-BE49-F238E27FC236}">
                    <a16:creationId xmlns:a16="http://schemas.microsoft.com/office/drawing/2014/main" id="{F03BFBC6-6224-4266-15ED-CF6CA47B17A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062408" y="429302"/>
                <a:ext cx="608764" cy="608764"/>
              </a:xfrm>
              <a:prstGeom prst="rect">
                <a:avLst/>
              </a:prstGeom>
            </p:spPr>
          </p:pic>
          <p:pic>
            <p:nvPicPr>
              <p:cNvPr id="31" name="Grafik 30" descr="Mann mit einfarbiger Füllung">
                <a:extLst>
                  <a:ext uri="{FF2B5EF4-FFF2-40B4-BE49-F238E27FC236}">
                    <a16:creationId xmlns:a16="http://schemas.microsoft.com/office/drawing/2014/main" id="{02862A1C-54D7-1B81-36D6-FC5C0D98AC19}"/>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341234" y="429302"/>
                <a:ext cx="608764" cy="608764"/>
              </a:xfrm>
              <a:prstGeom prst="rect">
                <a:avLst/>
              </a:prstGeom>
            </p:spPr>
          </p:pic>
          <p:pic>
            <p:nvPicPr>
              <p:cNvPr id="32" name="Grafik 31" descr="Mann mit einfarbiger Füllung">
                <a:extLst>
                  <a:ext uri="{FF2B5EF4-FFF2-40B4-BE49-F238E27FC236}">
                    <a16:creationId xmlns:a16="http://schemas.microsoft.com/office/drawing/2014/main" id="{BB1895B3-670F-CA31-CC67-154353884BE8}"/>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616128" y="429302"/>
                <a:ext cx="608764" cy="608764"/>
              </a:xfrm>
              <a:prstGeom prst="rect">
                <a:avLst/>
              </a:prstGeom>
            </p:spPr>
          </p:pic>
          <p:pic>
            <p:nvPicPr>
              <p:cNvPr id="33" name="Grafik 32" descr="Mann mit einfarbiger Füllung">
                <a:extLst>
                  <a:ext uri="{FF2B5EF4-FFF2-40B4-BE49-F238E27FC236}">
                    <a16:creationId xmlns:a16="http://schemas.microsoft.com/office/drawing/2014/main" id="{F463201F-7A12-605F-EC05-CDE9A6DC4CF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891022" y="419938"/>
                <a:ext cx="608764" cy="608764"/>
              </a:xfrm>
              <a:prstGeom prst="rect">
                <a:avLst/>
              </a:prstGeom>
            </p:spPr>
          </p:pic>
          <p:pic>
            <p:nvPicPr>
              <p:cNvPr id="34" name="Grafik 33" descr="Mann mit einfarbiger Füllung">
                <a:extLst>
                  <a:ext uri="{FF2B5EF4-FFF2-40B4-BE49-F238E27FC236}">
                    <a16:creationId xmlns:a16="http://schemas.microsoft.com/office/drawing/2014/main" id="{6B3E5732-6A82-0537-A0E2-F3461B4A59E9}"/>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165342" y="419938"/>
                <a:ext cx="608764" cy="608764"/>
              </a:xfrm>
              <a:prstGeom prst="rect">
                <a:avLst/>
              </a:prstGeom>
            </p:spPr>
          </p:pic>
          <p:pic>
            <p:nvPicPr>
              <p:cNvPr id="35" name="Grafik 34" descr="Mann mit einfarbiger Füllung">
                <a:extLst>
                  <a:ext uri="{FF2B5EF4-FFF2-40B4-BE49-F238E27FC236}">
                    <a16:creationId xmlns:a16="http://schemas.microsoft.com/office/drawing/2014/main" id="{D8ABC151-C59E-1BD6-4F1E-8BFC31ADDEC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440236" y="419142"/>
                <a:ext cx="608764" cy="608764"/>
              </a:xfrm>
              <a:prstGeom prst="rect">
                <a:avLst/>
              </a:prstGeom>
            </p:spPr>
          </p:pic>
          <p:pic>
            <p:nvPicPr>
              <p:cNvPr id="36" name="Grafik 35" descr="Mann mit einfarbiger Füllung">
                <a:extLst>
                  <a:ext uri="{FF2B5EF4-FFF2-40B4-BE49-F238E27FC236}">
                    <a16:creationId xmlns:a16="http://schemas.microsoft.com/office/drawing/2014/main" id="{17660F4C-D078-70E9-8173-37E45647037D}"/>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729222" y="419142"/>
                <a:ext cx="608764" cy="608764"/>
              </a:xfrm>
              <a:prstGeom prst="rect">
                <a:avLst/>
              </a:prstGeom>
            </p:spPr>
          </p:pic>
          <p:pic>
            <p:nvPicPr>
              <p:cNvPr id="37" name="Grafik 36" descr="Mann mit einfarbiger Füllung">
                <a:extLst>
                  <a:ext uri="{FF2B5EF4-FFF2-40B4-BE49-F238E27FC236}">
                    <a16:creationId xmlns:a16="http://schemas.microsoft.com/office/drawing/2014/main" id="{6A99918F-C922-12C6-212D-600F31987EF6}"/>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1013702" y="419142"/>
                <a:ext cx="608764" cy="608764"/>
              </a:xfrm>
              <a:prstGeom prst="rect">
                <a:avLst/>
              </a:prstGeom>
            </p:spPr>
          </p:pic>
        </p:grpSp>
      </p:grpSp>
      <p:grpSp>
        <p:nvGrpSpPr>
          <p:cNvPr id="85" name="Gruppieren 84">
            <a:extLst>
              <a:ext uri="{FF2B5EF4-FFF2-40B4-BE49-F238E27FC236}">
                <a16:creationId xmlns:a16="http://schemas.microsoft.com/office/drawing/2014/main" id="{B19AF2C5-FA6B-1325-F78E-53C917EBD441}"/>
              </a:ext>
            </a:extLst>
          </p:cNvPr>
          <p:cNvGrpSpPr/>
          <p:nvPr/>
        </p:nvGrpSpPr>
        <p:grpSpPr>
          <a:xfrm>
            <a:off x="8670830" y="571542"/>
            <a:ext cx="3104036" cy="2360835"/>
            <a:chOff x="8670830" y="571542"/>
            <a:chExt cx="3104036" cy="2360835"/>
          </a:xfrm>
        </p:grpSpPr>
        <p:grpSp>
          <p:nvGrpSpPr>
            <p:cNvPr id="39" name="Gruppieren 38">
              <a:extLst>
                <a:ext uri="{FF2B5EF4-FFF2-40B4-BE49-F238E27FC236}">
                  <a16:creationId xmlns:a16="http://schemas.microsoft.com/office/drawing/2014/main" id="{0120ADEC-4AE8-A885-DD59-B6A2D496F2F7}"/>
                </a:ext>
              </a:extLst>
            </p:cNvPr>
            <p:cNvGrpSpPr/>
            <p:nvPr/>
          </p:nvGrpSpPr>
          <p:grpSpPr>
            <a:xfrm>
              <a:off x="8670830" y="1728149"/>
              <a:ext cx="3104036" cy="1204228"/>
              <a:chOff x="8518430" y="419142"/>
              <a:chExt cx="3104036" cy="1204228"/>
            </a:xfrm>
          </p:grpSpPr>
          <p:grpSp>
            <p:nvGrpSpPr>
              <p:cNvPr id="40" name="Gruppieren 39">
                <a:extLst>
                  <a:ext uri="{FF2B5EF4-FFF2-40B4-BE49-F238E27FC236}">
                    <a16:creationId xmlns:a16="http://schemas.microsoft.com/office/drawing/2014/main" id="{E4E24CEC-F5C9-6348-B07A-FBDE30490977}"/>
                  </a:ext>
                </a:extLst>
              </p:cNvPr>
              <p:cNvGrpSpPr/>
              <p:nvPr/>
            </p:nvGrpSpPr>
            <p:grpSpPr>
              <a:xfrm>
                <a:off x="8518430" y="419142"/>
                <a:ext cx="3104036" cy="618924"/>
                <a:chOff x="8518430" y="419142"/>
                <a:chExt cx="3104036" cy="618924"/>
              </a:xfrm>
            </p:grpSpPr>
            <p:pic>
              <p:nvPicPr>
                <p:cNvPr id="52" name="Grafik 51" descr="Mann mit einfarbiger Füllung">
                  <a:extLst>
                    <a:ext uri="{FF2B5EF4-FFF2-40B4-BE49-F238E27FC236}">
                      <a16:creationId xmlns:a16="http://schemas.microsoft.com/office/drawing/2014/main" id="{D8EA711C-006A-FFA8-8C13-1D3C51D38507}"/>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518430" y="429302"/>
                  <a:ext cx="608764" cy="608764"/>
                </a:xfrm>
                <a:prstGeom prst="rect">
                  <a:avLst/>
                </a:prstGeom>
              </p:spPr>
            </p:pic>
            <p:pic>
              <p:nvPicPr>
                <p:cNvPr id="53" name="Grafik 52" descr="Mann mit einfarbiger Füllung">
                  <a:extLst>
                    <a:ext uri="{FF2B5EF4-FFF2-40B4-BE49-F238E27FC236}">
                      <a16:creationId xmlns:a16="http://schemas.microsoft.com/office/drawing/2014/main" id="{7215E471-49A1-46F8-792E-7ABB9EA62592}"/>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783582" y="429302"/>
                  <a:ext cx="608764" cy="608764"/>
                </a:xfrm>
                <a:prstGeom prst="rect">
                  <a:avLst/>
                </a:prstGeom>
              </p:spPr>
            </p:pic>
            <p:pic>
              <p:nvPicPr>
                <p:cNvPr id="54" name="Grafik 53" descr="Mann mit einfarbiger Füllung">
                  <a:extLst>
                    <a:ext uri="{FF2B5EF4-FFF2-40B4-BE49-F238E27FC236}">
                      <a16:creationId xmlns:a16="http://schemas.microsoft.com/office/drawing/2014/main" id="{41482E55-F062-CE92-3077-115CE7FA7638}"/>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062408" y="429302"/>
                  <a:ext cx="608764" cy="608764"/>
                </a:xfrm>
                <a:prstGeom prst="rect">
                  <a:avLst/>
                </a:prstGeom>
              </p:spPr>
            </p:pic>
            <p:pic>
              <p:nvPicPr>
                <p:cNvPr id="55" name="Grafik 54" descr="Mann mit einfarbiger Füllung">
                  <a:extLst>
                    <a:ext uri="{FF2B5EF4-FFF2-40B4-BE49-F238E27FC236}">
                      <a16:creationId xmlns:a16="http://schemas.microsoft.com/office/drawing/2014/main" id="{469F560C-70D1-9B1D-8569-6E82A0608714}"/>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341234" y="429302"/>
                  <a:ext cx="608764" cy="608764"/>
                </a:xfrm>
                <a:prstGeom prst="rect">
                  <a:avLst/>
                </a:prstGeom>
              </p:spPr>
            </p:pic>
            <p:pic>
              <p:nvPicPr>
                <p:cNvPr id="56" name="Grafik 55" descr="Mann mit einfarbiger Füllung">
                  <a:extLst>
                    <a:ext uri="{FF2B5EF4-FFF2-40B4-BE49-F238E27FC236}">
                      <a16:creationId xmlns:a16="http://schemas.microsoft.com/office/drawing/2014/main" id="{16A97292-AC82-1A46-B9D5-EBD4F3622180}"/>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616128" y="429302"/>
                  <a:ext cx="608764" cy="608764"/>
                </a:xfrm>
                <a:prstGeom prst="rect">
                  <a:avLst/>
                </a:prstGeom>
              </p:spPr>
            </p:pic>
            <p:pic>
              <p:nvPicPr>
                <p:cNvPr id="57" name="Grafik 56" descr="Mann mit einfarbiger Füllung">
                  <a:extLst>
                    <a:ext uri="{FF2B5EF4-FFF2-40B4-BE49-F238E27FC236}">
                      <a16:creationId xmlns:a16="http://schemas.microsoft.com/office/drawing/2014/main" id="{40A3024C-96F6-0C88-C2CE-217AE2EE6272}"/>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891022" y="419938"/>
                  <a:ext cx="608764" cy="608764"/>
                </a:xfrm>
                <a:prstGeom prst="rect">
                  <a:avLst/>
                </a:prstGeom>
              </p:spPr>
            </p:pic>
            <p:pic>
              <p:nvPicPr>
                <p:cNvPr id="58" name="Grafik 57" descr="Mann mit einfarbiger Füllung">
                  <a:extLst>
                    <a:ext uri="{FF2B5EF4-FFF2-40B4-BE49-F238E27FC236}">
                      <a16:creationId xmlns:a16="http://schemas.microsoft.com/office/drawing/2014/main" id="{0F9C79E5-0889-84AA-4705-FDABFEE513BA}"/>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165342" y="419938"/>
                  <a:ext cx="608764" cy="608764"/>
                </a:xfrm>
                <a:prstGeom prst="rect">
                  <a:avLst/>
                </a:prstGeom>
              </p:spPr>
            </p:pic>
            <p:pic>
              <p:nvPicPr>
                <p:cNvPr id="59" name="Grafik 58" descr="Mann mit einfarbiger Füllung">
                  <a:extLst>
                    <a:ext uri="{FF2B5EF4-FFF2-40B4-BE49-F238E27FC236}">
                      <a16:creationId xmlns:a16="http://schemas.microsoft.com/office/drawing/2014/main" id="{43BD5FAE-6C9F-E9E0-9C9D-0DD767620447}"/>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440236" y="419142"/>
                  <a:ext cx="608764" cy="608764"/>
                </a:xfrm>
                <a:prstGeom prst="rect">
                  <a:avLst/>
                </a:prstGeom>
              </p:spPr>
            </p:pic>
            <p:pic>
              <p:nvPicPr>
                <p:cNvPr id="60" name="Grafik 59" descr="Mann mit einfarbiger Füllung">
                  <a:extLst>
                    <a:ext uri="{FF2B5EF4-FFF2-40B4-BE49-F238E27FC236}">
                      <a16:creationId xmlns:a16="http://schemas.microsoft.com/office/drawing/2014/main" id="{A1248CF9-318A-0A9B-C907-1D90FDEF35BA}"/>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729222" y="419142"/>
                  <a:ext cx="608764" cy="608764"/>
                </a:xfrm>
                <a:prstGeom prst="rect">
                  <a:avLst/>
                </a:prstGeom>
              </p:spPr>
            </p:pic>
            <p:pic>
              <p:nvPicPr>
                <p:cNvPr id="61" name="Grafik 60" descr="Mann mit einfarbiger Füllung">
                  <a:extLst>
                    <a:ext uri="{FF2B5EF4-FFF2-40B4-BE49-F238E27FC236}">
                      <a16:creationId xmlns:a16="http://schemas.microsoft.com/office/drawing/2014/main" id="{130F6730-F2DE-6E02-D97B-0842E5A78983}"/>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1013702" y="419142"/>
                  <a:ext cx="608764" cy="608764"/>
                </a:xfrm>
                <a:prstGeom prst="rect">
                  <a:avLst/>
                </a:prstGeom>
              </p:spPr>
            </p:pic>
          </p:grpSp>
          <p:grpSp>
            <p:nvGrpSpPr>
              <p:cNvPr id="41" name="Gruppieren 40">
                <a:extLst>
                  <a:ext uri="{FF2B5EF4-FFF2-40B4-BE49-F238E27FC236}">
                    <a16:creationId xmlns:a16="http://schemas.microsoft.com/office/drawing/2014/main" id="{2F2D7D71-223A-60E6-4683-61693E17EA4E}"/>
                  </a:ext>
                </a:extLst>
              </p:cNvPr>
              <p:cNvGrpSpPr/>
              <p:nvPr/>
            </p:nvGrpSpPr>
            <p:grpSpPr>
              <a:xfrm>
                <a:off x="8518430" y="1004446"/>
                <a:ext cx="3104036" cy="618924"/>
                <a:chOff x="8518430" y="419142"/>
                <a:chExt cx="3104036" cy="618924"/>
              </a:xfrm>
            </p:grpSpPr>
            <p:pic>
              <p:nvPicPr>
                <p:cNvPr id="42" name="Grafik 41" descr="Mann mit einfarbiger Füllung">
                  <a:extLst>
                    <a:ext uri="{FF2B5EF4-FFF2-40B4-BE49-F238E27FC236}">
                      <a16:creationId xmlns:a16="http://schemas.microsoft.com/office/drawing/2014/main" id="{6CD4FD29-34CA-8C06-0222-069CF42BC3FC}"/>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518430" y="429302"/>
                  <a:ext cx="608764" cy="608764"/>
                </a:xfrm>
                <a:prstGeom prst="rect">
                  <a:avLst/>
                </a:prstGeom>
              </p:spPr>
            </p:pic>
            <p:pic>
              <p:nvPicPr>
                <p:cNvPr id="43" name="Grafik 42" descr="Mann mit einfarbiger Füllung">
                  <a:extLst>
                    <a:ext uri="{FF2B5EF4-FFF2-40B4-BE49-F238E27FC236}">
                      <a16:creationId xmlns:a16="http://schemas.microsoft.com/office/drawing/2014/main" id="{F61116BD-F1B8-B323-AEE4-5ADBAC343441}"/>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783582" y="429302"/>
                  <a:ext cx="608764" cy="608764"/>
                </a:xfrm>
                <a:prstGeom prst="rect">
                  <a:avLst/>
                </a:prstGeom>
              </p:spPr>
            </p:pic>
            <p:pic>
              <p:nvPicPr>
                <p:cNvPr id="44" name="Grafik 43" descr="Mann mit einfarbiger Füllung">
                  <a:extLst>
                    <a:ext uri="{FF2B5EF4-FFF2-40B4-BE49-F238E27FC236}">
                      <a16:creationId xmlns:a16="http://schemas.microsoft.com/office/drawing/2014/main" id="{0D9AAC9D-2C5A-8D0D-95DF-6B6B2B9FC905}"/>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062408" y="429302"/>
                  <a:ext cx="608764" cy="608764"/>
                </a:xfrm>
                <a:prstGeom prst="rect">
                  <a:avLst/>
                </a:prstGeom>
              </p:spPr>
            </p:pic>
            <p:pic>
              <p:nvPicPr>
                <p:cNvPr id="45" name="Grafik 44" descr="Mann mit einfarbiger Füllung">
                  <a:extLst>
                    <a:ext uri="{FF2B5EF4-FFF2-40B4-BE49-F238E27FC236}">
                      <a16:creationId xmlns:a16="http://schemas.microsoft.com/office/drawing/2014/main" id="{5A28E9CF-09DA-D46C-C7A0-ADEB40589055}"/>
                    </a:ext>
                  </a:extLst>
                </p:cNvPr>
                <p:cNvPicPr>
                  <a:picLocks noChangeAspect="1"/>
                </p:cNvPicPr>
                <p:nvPr/>
              </p:nvPicPr>
              <p:blipFill>
                <a:blip>
                  <a:extLst>
                    <a:ext uri="{96DAC541-7B7A-43D3-8B79-37D633B846F1}">
                      <asvg:svgBlip xmlns:asvg="http://schemas.microsoft.com/office/drawing/2016/SVG/main" r:embed="rId8"/>
                    </a:ext>
                  </a:extLst>
                </a:blip>
                <a:stretch>
                  <a:fillRect/>
                </a:stretch>
              </p:blipFill>
              <p:spPr>
                <a:xfrm>
                  <a:off x="9341234" y="429302"/>
                  <a:ext cx="608764" cy="608764"/>
                </a:xfrm>
                <a:prstGeom prst="rect">
                  <a:avLst/>
                </a:prstGeom>
              </p:spPr>
            </p:pic>
            <p:pic>
              <p:nvPicPr>
                <p:cNvPr id="46" name="Grafik 45" descr="Mann mit einfarbiger Füllung">
                  <a:extLst>
                    <a:ext uri="{FF2B5EF4-FFF2-40B4-BE49-F238E27FC236}">
                      <a16:creationId xmlns:a16="http://schemas.microsoft.com/office/drawing/2014/main" id="{B8478905-31D0-FCCE-EB6F-3A378AD05944}"/>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616128" y="429302"/>
                  <a:ext cx="608764" cy="608764"/>
                </a:xfrm>
                <a:prstGeom prst="rect">
                  <a:avLst/>
                </a:prstGeom>
              </p:spPr>
            </p:pic>
            <p:pic>
              <p:nvPicPr>
                <p:cNvPr id="47" name="Grafik 46" descr="Mann mit einfarbiger Füllung">
                  <a:extLst>
                    <a:ext uri="{FF2B5EF4-FFF2-40B4-BE49-F238E27FC236}">
                      <a16:creationId xmlns:a16="http://schemas.microsoft.com/office/drawing/2014/main" id="{E4ED1E4F-1C37-D2CC-E255-32A8339D0763}"/>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891022" y="419938"/>
                  <a:ext cx="608764" cy="608764"/>
                </a:xfrm>
                <a:prstGeom prst="rect">
                  <a:avLst/>
                </a:prstGeom>
              </p:spPr>
            </p:pic>
            <p:pic>
              <p:nvPicPr>
                <p:cNvPr id="48" name="Grafik 47" descr="Mann mit einfarbiger Füllung">
                  <a:extLst>
                    <a:ext uri="{FF2B5EF4-FFF2-40B4-BE49-F238E27FC236}">
                      <a16:creationId xmlns:a16="http://schemas.microsoft.com/office/drawing/2014/main" id="{699A31B1-C94C-7D2F-9D3E-7FA10C6DE912}"/>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165342" y="419938"/>
                  <a:ext cx="608764" cy="608764"/>
                </a:xfrm>
                <a:prstGeom prst="rect">
                  <a:avLst/>
                </a:prstGeom>
              </p:spPr>
            </p:pic>
            <p:pic>
              <p:nvPicPr>
                <p:cNvPr id="49" name="Grafik 48" descr="Mann mit einfarbiger Füllung">
                  <a:extLst>
                    <a:ext uri="{FF2B5EF4-FFF2-40B4-BE49-F238E27FC236}">
                      <a16:creationId xmlns:a16="http://schemas.microsoft.com/office/drawing/2014/main" id="{0A884364-38C9-6D14-842C-894FC76E580D}"/>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440236" y="419142"/>
                  <a:ext cx="608764" cy="608764"/>
                </a:xfrm>
                <a:prstGeom prst="rect">
                  <a:avLst/>
                </a:prstGeom>
              </p:spPr>
            </p:pic>
            <p:pic>
              <p:nvPicPr>
                <p:cNvPr id="50" name="Grafik 49" descr="Mann mit einfarbiger Füllung">
                  <a:extLst>
                    <a:ext uri="{FF2B5EF4-FFF2-40B4-BE49-F238E27FC236}">
                      <a16:creationId xmlns:a16="http://schemas.microsoft.com/office/drawing/2014/main" id="{750F3D68-FBD6-817D-42B3-A80060BE0168}"/>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729222" y="419142"/>
                  <a:ext cx="608764" cy="608764"/>
                </a:xfrm>
                <a:prstGeom prst="rect">
                  <a:avLst/>
                </a:prstGeom>
              </p:spPr>
            </p:pic>
            <p:pic>
              <p:nvPicPr>
                <p:cNvPr id="51" name="Grafik 50" descr="Mann mit einfarbiger Füllung">
                  <a:extLst>
                    <a:ext uri="{FF2B5EF4-FFF2-40B4-BE49-F238E27FC236}">
                      <a16:creationId xmlns:a16="http://schemas.microsoft.com/office/drawing/2014/main" id="{2BBD57F5-27C8-7DD3-EA01-28C90FEC9C3C}"/>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1013702" y="419142"/>
                  <a:ext cx="608764" cy="608764"/>
                </a:xfrm>
                <a:prstGeom prst="rect">
                  <a:avLst/>
                </a:prstGeom>
              </p:spPr>
            </p:pic>
          </p:grpSp>
        </p:grpSp>
        <p:grpSp>
          <p:nvGrpSpPr>
            <p:cNvPr id="62" name="Gruppieren 61">
              <a:extLst>
                <a:ext uri="{FF2B5EF4-FFF2-40B4-BE49-F238E27FC236}">
                  <a16:creationId xmlns:a16="http://schemas.microsoft.com/office/drawing/2014/main" id="{EBF7115B-EDAE-66B1-7146-EBD25AFF7EFB}"/>
                </a:ext>
              </a:extLst>
            </p:cNvPr>
            <p:cNvGrpSpPr/>
            <p:nvPr/>
          </p:nvGrpSpPr>
          <p:grpSpPr>
            <a:xfrm>
              <a:off x="8670830" y="571542"/>
              <a:ext cx="3104036" cy="1204228"/>
              <a:chOff x="8518430" y="419142"/>
              <a:chExt cx="3104036" cy="1204228"/>
            </a:xfrm>
          </p:grpSpPr>
          <p:grpSp>
            <p:nvGrpSpPr>
              <p:cNvPr id="63" name="Gruppieren 62">
                <a:extLst>
                  <a:ext uri="{FF2B5EF4-FFF2-40B4-BE49-F238E27FC236}">
                    <a16:creationId xmlns:a16="http://schemas.microsoft.com/office/drawing/2014/main" id="{E69590AD-1555-760C-CE56-B37353C013C1}"/>
                  </a:ext>
                </a:extLst>
              </p:cNvPr>
              <p:cNvGrpSpPr/>
              <p:nvPr/>
            </p:nvGrpSpPr>
            <p:grpSpPr>
              <a:xfrm>
                <a:off x="8518430" y="419142"/>
                <a:ext cx="3104036" cy="618924"/>
                <a:chOff x="8518430" y="419142"/>
                <a:chExt cx="3104036" cy="618924"/>
              </a:xfrm>
            </p:grpSpPr>
            <p:pic>
              <p:nvPicPr>
                <p:cNvPr id="75" name="Grafik 74" descr="Mann mit einfarbiger Füllung">
                  <a:extLst>
                    <a:ext uri="{FF2B5EF4-FFF2-40B4-BE49-F238E27FC236}">
                      <a16:creationId xmlns:a16="http://schemas.microsoft.com/office/drawing/2014/main" id="{7E1DC94A-B9EA-6E6A-DF52-2B1120EBEAD2}"/>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518430" y="429302"/>
                  <a:ext cx="608764" cy="608764"/>
                </a:xfrm>
                <a:prstGeom prst="rect">
                  <a:avLst/>
                </a:prstGeom>
              </p:spPr>
            </p:pic>
            <p:pic>
              <p:nvPicPr>
                <p:cNvPr id="76" name="Grafik 75" descr="Mann mit einfarbiger Füllung">
                  <a:extLst>
                    <a:ext uri="{FF2B5EF4-FFF2-40B4-BE49-F238E27FC236}">
                      <a16:creationId xmlns:a16="http://schemas.microsoft.com/office/drawing/2014/main" id="{48D0C529-8509-7D5B-AA32-3D247B6682CE}"/>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783582" y="429302"/>
                  <a:ext cx="608764" cy="608764"/>
                </a:xfrm>
                <a:prstGeom prst="rect">
                  <a:avLst/>
                </a:prstGeom>
              </p:spPr>
            </p:pic>
            <p:pic>
              <p:nvPicPr>
                <p:cNvPr id="77" name="Grafik 76" descr="Mann mit einfarbiger Füllung">
                  <a:extLst>
                    <a:ext uri="{FF2B5EF4-FFF2-40B4-BE49-F238E27FC236}">
                      <a16:creationId xmlns:a16="http://schemas.microsoft.com/office/drawing/2014/main" id="{7C241C1D-35B8-CB43-E6C6-5F23C82B1BFB}"/>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062408" y="429302"/>
                  <a:ext cx="608764" cy="608764"/>
                </a:xfrm>
                <a:prstGeom prst="rect">
                  <a:avLst/>
                </a:prstGeom>
              </p:spPr>
            </p:pic>
            <p:pic>
              <p:nvPicPr>
                <p:cNvPr id="78" name="Grafik 77" descr="Mann mit einfarbiger Füllung">
                  <a:extLst>
                    <a:ext uri="{FF2B5EF4-FFF2-40B4-BE49-F238E27FC236}">
                      <a16:creationId xmlns:a16="http://schemas.microsoft.com/office/drawing/2014/main" id="{D8CA02ED-6FBD-C625-2A04-540E821CA793}"/>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341234" y="429302"/>
                  <a:ext cx="608764" cy="608764"/>
                </a:xfrm>
                <a:prstGeom prst="rect">
                  <a:avLst/>
                </a:prstGeom>
              </p:spPr>
            </p:pic>
            <p:pic>
              <p:nvPicPr>
                <p:cNvPr id="79" name="Grafik 78" descr="Mann mit einfarbiger Füllung">
                  <a:extLst>
                    <a:ext uri="{FF2B5EF4-FFF2-40B4-BE49-F238E27FC236}">
                      <a16:creationId xmlns:a16="http://schemas.microsoft.com/office/drawing/2014/main" id="{D283540C-5463-9598-D476-100236774558}"/>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616128" y="429302"/>
                  <a:ext cx="608764" cy="608764"/>
                </a:xfrm>
                <a:prstGeom prst="rect">
                  <a:avLst/>
                </a:prstGeom>
              </p:spPr>
            </p:pic>
            <p:pic>
              <p:nvPicPr>
                <p:cNvPr id="80" name="Grafik 79" descr="Mann mit einfarbiger Füllung">
                  <a:extLst>
                    <a:ext uri="{FF2B5EF4-FFF2-40B4-BE49-F238E27FC236}">
                      <a16:creationId xmlns:a16="http://schemas.microsoft.com/office/drawing/2014/main" id="{52CD74DE-AE8A-10B2-728B-4FE3F8A43FD2}"/>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891022" y="419938"/>
                  <a:ext cx="608764" cy="608764"/>
                </a:xfrm>
                <a:prstGeom prst="rect">
                  <a:avLst/>
                </a:prstGeom>
              </p:spPr>
            </p:pic>
            <p:pic>
              <p:nvPicPr>
                <p:cNvPr id="81" name="Grafik 80" descr="Mann mit einfarbiger Füllung">
                  <a:extLst>
                    <a:ext uri="{FF2B5EF4-FFF2-40B4-BE49-F238E27FC236}">
                      <a16:creationId xmlns:a16="http://schemas.microsoft.com/office/drawing/2014/main" id="{8A3D32D4-17A8-AA20-42B1-C7582AD607CA}"/>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165342" y="419938"/>
                  <a:ext cx="608764" cy="608764"/>
                </a:xfrm>
                <a:prstGeom prst="rect">
                  <a:avLst/>
                </a:prstGeom>
              </p:spPr>
            </p:pic>
            <p:pic>
              <p:nvPicPr>
                <p:cNvPr id="82" name="Grafik 81" descr="Mann mit einfarbiger Füllung">
                  <a:extLst>
                    <a:ext uri="{FF2B5EF4-FFF2-40B4-BE49-F238E27FC236}">
                      <a16:creationId xmlns:a16="http://schemas.microsoft.com/office/drawing/2014/main" id="{64290867-CE36-3DD7-4CF8-E0DBC6DD5B85}"/>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440236" y="419142"/>
                  <a:ext cx="608764" cy="608764"/>
                </a:xfrm>
                <a:prstGeom prst="rect">
                  <a:avLst/>
                </a:prstGeom>
              </p:spPr>
            </p:pic>
            <p:pic>
              <p:nvPicPr>
                <p:cNvPr id="83" name="Grafik 82" descr="Mann mit einfarbiger Füllung">
                  <a:extLst>
                    <a:ext uri="{FF2B5EF4-FFF2-40B4-BE49-F238E27FC236}">
                      <a16:creationId xmlns:a16="http://schemas.microsoft.com/office/drawing/2014/main" id="{D28CC3E9-5861-7A50-3522-5987288B4D24}"/>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729222" y="419142"/>
                  <a:ext cx="608764" cy="608764"/>
                </a:xfrm>
                <a:prstGeom prst="rect">
                  <a:avLst/>
                </a:prstGeom>
              </p:spPr>
            </p:pic>
            <p:pic>
              <p:nvPicPr>
                <p:cNvPr id="84" name="Grafik 83" descr="Mann mit einfarbiger Füllung">
                  <a:extLst>
                    <a:ext uri="{FF2B5EF4-FFF2-40B4-BE49-F238E27FC236}">
                      <a16:creationId xmlns:a16="http://schemas.microsoft.com/office/drawing/2014/main" id="{198BE971-3624-C99A-438E-42A6F2F5AEF7}"/>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1013702" y="419142"/>
                  <a:ext cx="608764" cy="608764"/>
                </a:xfrm>
                <a:prstGeom prst="rect">
                  <a:avLst/>
                </a:prstGeom>
              </p:spPr>
            </p:pic>
          </p:grpSp>
          <p:grpSp>
            <p:nvGrpSpPr>
              <p:cNvPr id="64" name="Gruppieren 63">
                <a:extLst>
                  <a:ext uri="{FF2B5EF4-FFF2-40B4-BE49-F238E27FC236}">
                    <a16:creationId xmlns:a16="http://schemas.microsoft.com/office/drawing/2014/main" id="{353A0540-0C54-1C2C-89F2-ED8148645366}"/>
                  </a:ext>
                </a:extLst>
              </p:cNvPr>
              <p:cNvGrpSpPr/>
              <p:nvPr/>
            </p:nvGrpSpPr>
            <p:grpSpPr>
              <a:xfrm>
                <a:off x="8518430" y="1004446"/>
                <a:ext cx="3104036" cy="618924"/>
                <a:chOff x="8518430" y="419142"/>
                <a:chExt cx="3104036" cy="618924"/>
              </a:xfrm>
            </p:grpSpPr>
            <p:pic>
              <p:nvPicPr>
                <p:cNvPr id="65" name="Grafik 64" descr="Mann mit einfarbiger Füllung">
                  <a:extLst>
                    <a:ext uri="{FF2B5EF4-FFF2-40B4-BE49-F238E27FC236}">
                      <a16:creationId xmlns:a16="http://schemas.microsoft.com/office/drawing/2014/main" id="{43AD903F-98CF-FB56-44B8-17BC1F07BB96}"/>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518430" y="429302"/>
                  <a:ext cx="608764" cy="608764"/>
                </a:xfrm>
                <a:prstGeom prst="rect">
                  <a:avLst/>
                </a:prstGeom>
              </p:spPr>
            </p:pic>
            <p:pic>
              <p:nvPicPr>
                <p:cNvPr id="66" name="Grafik 65" descr="Mann mit einfarbiger Füllung">
                  <a:extLst>
                    <a:ext uri="{FF2B5EF4-FFF2-40B4-BE49-F238E27FC236}">
                      <a16:creationId xmlns:a16="http://schemas.microsoft.com/office/drawing/2014/main" id="{72F8E752-B37E-52F7-324E-AFB5FF9880A8}"/>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783582" y="429302"/>
                  <a:ext cx="608764" cy="608764"/>
                </a:xfrm>
                <a:prstGeom prst="rect">
                  <a:avLst/>
                </a:prstGeom>
              </p:spPr>
            </p:pic>
            <p:pic>
              <p:nvPicPr>
                <p:cNvPr id="67" name="Grafik 66" descr="Mann mit einfarbiger Füllung">
                  <a:extLst>
                    <a:ext uri="{FF2B5EF4-FFF2-40B4-BE49-F238E27FC236}">
                      <a16:creationId xmlns:a16="http://schemas.microsoft.com/office/drawing/2014/main" id="{72E038FA-4270-C8C4-4183-FC5665D36D47}"/>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062408" y="429302"/>
                  <a:ext cx="608764" cy="608764"/>
                </a:xfrm>
                <a:prstGeom prst="rect">
                  <a:avLst/>
                </a:prstGeom>
              </p:spPr>
            </p:pic>
            <p:pic>
              <p:nvPicPr>
                <p:cNvPr id="68" name="Grafik 67" descr="Mann mit einfarbiger Füllung">
                  <a:extLst>
                    <a:ext uri="{FF2B5EF4-FFF2-40B4-BE49-F238E27FC236}">
                      <a16:creationId xmlns:a16="http://schemas.microsoft.com/office/drawing/2014/main" id="{A5962166-41EA-AC6E-01A7-AA2CA9294989}"/>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341234" y="429302"/>
                  <a:ext cx="608764" cy="608764"/>
                </a:xfrm>
                <a:prstGeom prst="rect">
                  <a:avLst/>
                </a:prstGeom>
              </p:spPr>
            </p:pic>
            <p:pic>
              <p:nvPicPr>
                <p:cNvPr id="69" name="Grafik 68" descr="Mann mit einfarbiger Füllung">
                  <a:extLst>
                    <a:ext uri="{FF2B5EF4-FFF2-40B4-BE49-F238E27FC236}">
                      <a16:creationId xmlns:a16="http://schemas.microsoft.com/office/drawing/2014/main" id="{280C89EE-4584-AE13-DCD6-F07E937D6584}"/>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616128" y="429302"/>
                  <a:ext cx="608764" cy="608764"/>
                </a:xfrm>
                <a:prstGeom prst="rect">
                  <a:avLst/>
                </a:prstGeom>
              </p:spPr>
            </p:pic>
            <p:pic>
              <p:nvPicPr>
                <p:cNvPr id="70" name="Grafik 69" descr="Mann mit einfarbiger Füllung">
                  <a:extLst>
                    <a:ext uri="{FF2B5EF4-FFF2-40B4-BE49-F238E27FC236}">
                      <a16:creationId xmlns:a16="http://schemas.microsoft.com/office/drawing/2014/main" id="{A93071FA-FB8E-D4AE-4CB0-F0EFFA765DC0}"/>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891022" y="419938"/>
                  <a:ext cx="608764" cy="608764"/>
                </a:xfrm>
                <a:prstGeom prst="rect">
                  <a:avLst/>
                </a:prstGeom>
              </p:spPr>
            </p:pic>
            <p:pic>
              <p:nvPicPr>
                <p:cNvPr id="71" name="Grafik 70" descr="Mann mit einfarbiger Füllung">
                  <a:extLst>
                    <a:ext uri="{FF2B5EF4-FFF2-40B4-BE49-F238E27FC236}">
                      <a16:creationId xmlns:a16="http://schemas.microsoft.com/office/drawing/2014/main" id="{6BA62FE9-E4C5-C422-CB49-8498951714F7}"/>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165342" y="419938"/>
                  <a:ext cx="608764" cy="608764"/>
                </a:xfrm>
                <a:prstGeom prst="rect">
                  <a:avLst/>
                </a:prstGeom>
              </p:spPr>
            </p:pic>
            <p:pic>
              <p:nvPicPr>
                <p:cNvPr id="72" name="Grafik 71" descr="Mann mit einfarbiger Füllung">
                  <a:extLst>
                    <a:ext uri="{FF2B5EF4-FFF2-40B4-BE49-F238E27FC236}">
                      <a16:creationId xmlns:a16="http://schemas.microsoft.com/office/drawing/2014/main" id="{27CAB715-2731-45F7-772A-F1F37734DEF1}"/>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440236" y="419142"/>
                  <a:ext cx="608764" cy="608764"/>
                </a:xfrm>
                <a:prstGeom prst="rect">
                  <a:avLst/>
                </a:prstGeom>
              </p:spPr>
            </p:pic>
            <p:pic>
              <p:nvPicPr>
                <p:cNvPr id="73" name="Grafik 72" descr="Mann mit einfarbiger Füllung">
                  <a:extLst>
                    <a:ext uri="{FF2B5EF4-FFF2-40B4-BE49-F238E27FC236}">
                      <a16:creationId xmlns:a16="http://schemas.microsoft.com/office/drawing/2014/main" id="{046666C2-035B-00AF-5768-E3FAC5F48D28}"/>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729222" y="419142"/>
                  <a:ext cx="608764" cy="608764"/>
                </a:xfrm>
                <a:prstGeom prst="rect">
                  <a:avLst/>
                </a:prstGeom>
              </p:spPr>
            </p:pic>
            <p:pic>
              <p:nvPicPr>
                <p:cNvPr id="74" name="Grafik 73" descr="Mann mit einfarbiger Füllung">
                  <a:extLst>
                    <a:ext uri="{FF2B5EF4-FFF2-40B4-BE49-F238E27FC236}">
                      <a16:creationId xmlns:a16="http://schemas.microsoft.com/office/drawing/2014/main" id="{F266DE81-AA24-6FCE-EA74-968C23E31558}"/>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1013702" y="419142"/>
                  <a:ext cx="608764" cy="608764"/>
                </a:xfrm>
                <a:prstGeom prst="rect">
                  <a:avLst/>
                </a:prstGeom>
              </p:spPr>
            </p:pic>
          </p:grpSp>
        </p:grpSp>
      </p:grpSp>
      <p:grpSp>
        <p:nvGrpSpPr>
          <p:cNvPr id="86" name="Gruppieren 85">
            <a:extLst>
              <a:ext uri="{FF2B5EF4-FFF2-40B4-BE49-F238E27FC236}">
                <a16:creationId xmlns:a16="http://schemas.microsoft.com/office/drawing/2014/main" id="{B6CC52A0-00CB-53EB-CB2F-50718358DEF1}"/>
              </a:ext>
            </a:extLst>
          </p:cNvPr>
          <p:cNvGrpSpPr/>
          <p:nvPr/>
        </p:nvGrpSpPr>
        <p:grpSpPr>
          <a:xfrm>
            <a:off x="8670830" y="2891890"/>
            <a:ext cx="3104036" cy="2360835"/>
            <a:chOff x="8670830" y="571542"/>
            <a:chExt cx="3104036" cy="2360835"/>
          </a:xfrm>
        </p:grpSpPr>
        <p:grpSp>
          <p:nvGrpSpPr>
            <p:cNvPr id="87" name="Gruppieren 86">
              <a:extLst>
                <a:ext uri="{FF2B5EF4-FFF2-40B4-BE49-F238E27FC236}">
                  <a16:creationId xmlns:a16="http://schemas.microsoft.com/office/drawing/2014/main" id="{8C506E93-55CC-1F9B-F347-3F50390F2549}"/>
                </a:ext>
              </a:extLst>
            </p:cNvPr>
            <p:cNvGrpSpPr/>
            <p:nvPr/>
          </p:nvGrpSpPr>
          <p:grpSpPr>
            <a:xfrm>
              <a:off x="8670830" y="1728149"/>
              <a:ext cx="3104036" cy="1204228"/>
              <a:chOff x="8518430" y="419142"/>
              <a:chExt cx="3104036" cy="1204228"/>
            </a:xfrm>
          </p:grpSpPr>
          <p:grpSp>
            <p:nvGrpSpPr>
              <p:cNvPr id="111" name="Gruppieren 110">
                <a:extLst>
                  <a:ext uri="{FF2B5EF4-FFF2-40B4-BE49-F238E27FC236}">
                    <a16:creationId xmlns:a16="http://schemas.microsoft.com/office/drawing/2014/main" id="{05CDBC46-E22E-C1BE-E70D-1A3F7A977C8B}"/>
                  </a:ext>
                </a:extLst>
              </p:cNvPr>
              <p:cNvGrpSpPr/>
              <p:nvPr/>
            </p:nvGrpSpPr>
            <p:grpSpPr>
              <a:xfrm>
                <a:off x="8518430" y="419142"/>
                <a:ext cx="3104036" cy="618924"/>
                <a:chOff x="8518430" y="419142"/>
                <a:chExt cx="3104036" cy="618924"/>
              </a:xfrm>
            </p:grpSpPr>
            <p:pic>
              <p:nvPicPr>
                <p:cNvPr id="123" name="Grafik 122" descr="Mann mit einfarbiger Füllung">
                  <a:extLst>
                    <a:ext uri="{FF2B5EF4-FFF2-40B4-BE49-F238E27FC236}">
                      <a16:creationId xmlns:a16="http://schemas.microsoft.com/office/drawing/2014/main" id="{2CC88DAF-B752-8679-7181-32515C04D48B}"/>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518430" y="429302"/>
                  <a:ext cx="608764" cy="608764"/>
                </a:xfrm>
                <a:prstGeom prst="rect">
                  <a:avLst/>
                </a:prstGeom>
              </p:spPr>
            </p:pic>
            <p:pic>
              <p:nvPicPr>
                <p:cNvPr id="124" name="Grafik 123" descr="Mann mit einfarbiger Füllung">
                  <a:extLst>
                    <a:ext uri="{FF2B5EF4-FFF2-40B4-BE49-F238E27FC236}">
                      <a16:creationId xmlns:a16="http://schemas.microsoft.com/office/drawing/2014/main" id="{A27CF1E6-17C2-55FC-272C-EDD0EA6CF3FB}"/>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783582" y="429302"/>
                  <a:ext cx="608764" cy="608764"/>
                </a:xfrm>
                <a:prstGeom prst="rect">
                  <a:avLst/>
                </a:prstGeom>
              </p:spPr>
            </p:pic>
            <p:pic>
              <p:nvPicPr>
                <p:cNvPr id="125" name="Grafik 124" descr="Mann mit einfarbiger Füllung">
                  <a:extLst>
                    <a:ext uri="{FF2B5EF4-FFF2-40B4-BE49-F238E27FC236}">
                      <a16:creationId xmlns:a16="http://schemas.microsoft.com/office/drawing/2014/main" id="{3F743534-4442-3D12-9B17-44DCD6623F44}"/>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062408" y="429302"/>
                  <a:ext cx="608764" cy="608764"/>
                </a:xfrm>
                <a:prstGeom prst="rect">
                  <a:avLst/>
                </a:prstGeom>
              </p:spPr>
            </p:pic>
            <p:pic>
              <p:nvPicPr>
                <p:cNvPr id="126" name="Grafik 125" descr="Mann mit einfarbiger Füllung">
                  <a:extLst>
                    <a:ext uri="{FF2B5EF4-FFF2-40B4-BE49-F238E27FC236}">
                      <a16:creationId xmlns:a16="http://schemas.microsoft.com/office/drawing/2014/main" id="{5B445EBA-BB49-0B5D-7DDA-FB87D4A2A623}"/>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341234" y="429302"/>
                  <a:ext cx="608764" cy="608764"/>
                </a:xfrm>
                <a:prstGeom prst="rect">
                  <a:avLst/>
                </a:prstGeom>
              </p:spPr>
            </p:pic>
            <p:pic>
              <p:nvPicPr>
                <p:cNvPr id="127" name="Grafik 126" descr="Mann mit einfarbiger Füllung">
                  <a:extLst>
                    <a:ext uri="{FF2B5EF4-FFF2-40B4-BE49-F238E27FC236}">
                      <a16:creationId xmlns:a16="http://schemas.microsoft.com/office/drawing/2014/main" id="{332CBDBC-049C-29F7-DE9B-54BBB84A7FAB}"/>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616128" y="429302"/>
                  <a:ext cx="608764" cy="608764"/>
                </a:xfrm>
                <a:prstGeom prst="rect">
                  <a:avLst/>
                </a:prstGeom>
              </p:spPr>
            </p:pic>
            <p:pic>
              <p:nvPicPr>
                <p:cNvPr id="128" name="Grafik 127" descr="Mann mit einfarbiger Füllung">
                  <a:extLst>
                    <a:ext uri="{FF2B5EF4-FFF2-40B4-BE49-F238E27FC236}">
                      <a16:creationId xmlns:a16="http://schemas.microsoft.com/office/drawing/2014/main" id="{E1601B09-5B08-8AF0-F5C2-CAEC99DE00F4}"/>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891022" y="419938"/>
                  <a:ext cx="608764" cy="608764"/>
                </a:xfrm>
                <a:prstGeom prst="rect">
                  <a:avLst/>
                </a:prstGeom>
              </p:spPr>
            </p:pic>
            <p:pic>
              <p:nvPicPr>
                <p:cNvPr id="129" name="Grafik 128" descr="Mann mit einfarbiger Füllung">
                  <a:extLst>
                    <a:ext uri="{FF2B5EF4-FFF2-40B4-BE49-F238E27FC236}">
                      <a16:creationId xmlns:a16="http://schemas.microsoft.com/office/drawing/2014/main" id="{6DD8247E-9395-3D20-AC49-0D2651BE081C}"/>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165342" y="419938"/>
                  <a:ext cx="608764" cy="608764"/>
                </a:xfrm>
                <a:prstGeom prst="rect">
                  <a:avLst/>
                </a:prstGeom>
              </p:spPr>
            </p:pic>
            <p:pic>
              <p:nvPicPr>
                <p:cNvPr id="130" name="Grafik 129" descr="Mann mit einfarbiger Füllung">
                  <a:extLst>
                    <a:ext uri="{FF2B5EF4-FFF2-40B4-BE49-F238E27FC236}">
                      <a16:creationId xmlns:a16="http://schemas.microsoft.com/office/drawing/2014/main" id="{D75C5F8A-9C53-C031-0DE9-A59C32D98003}"/>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440236" y="419142"/>
                  <a:ext cx="608764" cy="608764"/>
                </a:xfrm>
                <a:prstGeom prst="rect">
                  <a:avLst/>
                </a:prstGeom>
              </p:spPr>
            </p:pic>
            <p:pic>
              <p:nvPicPr>
                <p:cNvPr id="131" name="Grafik 130" descr="Mann mit einfarbiger Füllung">
                  <a:extLst>
                    <a:ext uri="{FF2B5EF4-FFF2-40B4-BE49-F238E27FC236}">
                      <a16:creationId xmlns:a16="http://schemas.microsoft.com/office/drawing/2014/main" id="{A44E8CCD-5D75-C158-54DE-355E5C6BD6B4}"/>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729222" y="419142"/>
                  <a:ext cx="608764" cy="608764"/>
                </a:xfrm>
                <a:prstGeom prst="rect">
                  <a:avLst/>
                </a:prstGeom>
              </p:spPr>
            </p:pic>
            <p:pic>
              <p:nvPicPr>
                <p:cNvPr id="132" name="Grafik 131" descr="Mann mit einfarbiger Füllung">
                  <a:extLst>
                    <a:ext uri="{FF2B5EF4-FFF2-40B4-BE49-F238E27FC236}">
                      <a16:creationId xmlns:a16="http://schemas.microsoft.com/office/drawing/2014/main" id="{8B532D6F-9F7B-CB1B-22B2-FEEE1AAFA77E}"/>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1013702" y="419142"/>
                  <a:ext cx="608764" cy="608764"/>
                </a:xfrm>
                <a:prstGeom prst="rect">
                  <a:avLst/>
                </a:prstGeom>
              </p:spPr>
            </p:pic>
          </p:grpSp>
          <p:grpSp>
            <p:nvGrpSpPr>
              <p:cNvPr id="112" name="Gruppieren 111">
                <a:extLst>
                  <a:ext uri="{FF2B5EF4-FFF2-40B4-BE49-F238E27FC236}">
                    <a16:creationId xmlns:a16="http://schemas.microsoft.com/office/drawing/2014/main" id="{73730BC8-6A1F-9F00-BD1E-B19CE957DB1E}"/>
                  </a:ext>
                </a:extLst>
              </p:cNvPr>
              <p:cNvGrpSpPr/>
              <p:nvPr/>
            </p:nvGrpSpPr>
            <p:grpSpPr>
              <a:xfrm>
                <a:off x="8518430" y="1004446"/>
                <a:ext cx="3104036" cy="618924"/>
                <a:chOff x="8518430" y="419142"/>
                <a:chExt cx="3104036" cy="618924"/>
              </a:xfrm>
            </p:grpSpPr>
            <p:pic>
              <p:nvPicPr>
                <p:cNvPr id="113" name="Grafik 112" descr="Mann mit einfarbiger Füllung">
                  <a:extLst>
                    <a:ext uri="{FF2B5EF4-FFF2-40B4-BE49-F238E27FC236}">
                      <a16:creationId xmlns:a16="http://schemas.microsoft.com/office/drawing/2014/main" id="{DE7B63AA-2CAF-7B93-4176-2E8A7AE04BA1}"/>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518430" y="429302"/>
                  <a:ext cx="608764" cy="608764"/>
                </a:xfrm>
                <a:prstGeom prst="rect">
                  <a:avLst/>
                </a:prstGeom>
              </p:spPr>
            </p:pic>
            <p:pic>
              <p:nvPicPr>
                <p:cNvPr id="114" name="Grafik 113" descr="Mann mit einfarbiger Füllung">
                  <a:extLst>
                    <a:ext uri="{FF2B5EF4-FFF2-40B4-BE49-F238E27FC236}">
                      <a16:creationId xmlns:a16="http://schemas.microsoft.com/office/drawing/2014/main" id="{616B7A33-6F9F-9F64-6C8D-859481BE07F4}"/>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783582" y="429302"/>
                  <a:ext cx="608764" cy="608764"/>
                </a:xfrm>
                <a:prstGeom prst="rect">
                  <a:avLst/>
                </a:prstGeom>
              </p:spPr>
            </p:pic>
            <p:pic>
              <p:nvPicPr>
                <p:cNvPr id="115" name="Grafik 114" descr="Mann mit einfarbiger Füllung">
                  <a:extLst>
                    <a:ext uri="{FF2B5EF4-FFF2-40B4-BE49-F238E27FC236}">
                      <a16:creationId xmlns:a16="http://schemas.microsoft.com/office/drawing/2014/main" id="{2793C12B-992C-8BC1-F594-059CEBE5313D}"/>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062408" y="429302"/>
                  <a:ext cx="608764" cy="608764"/>
                </a:xfrm>
                <a:prstGeom prst="rect">
                  <a:avLst/>
                </a:prstGeom>
              </p:spPr>
            </p:pic>
            <p:pic>
              <p:nvPicPr>
                <p:cNvPr id="116" name="Grafik 115" descr="Mann mit einfarbiger Füllung">
                  <a:extLst>
                    <a:ext uri="{FF2B5EF4-FFF2-40B4-BE49-F238E27FC236}">
                      <a16:creationId xmlns:a16="http://schemas.microsoft.com/office/drawing/2014/main" id="{67761919-DC06-0D82-EE24-FA609E1C13EE}"/>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341234" y="429302"/>
                  <a:ext cx="608764" cy="608764"/>
                </a:xfrm>
                <a:prstGeom prst="rect">
                  <a:avLst/>
                </a:prstGeom>
              </p:spPr>
            </p:pic>
            <p:pic>
              <p:nvPicPr>
                <p:cNvPr id="117" name="Grafik 116" descr="Mann mit einfarbiger Füllung">
                  <a:extLst>
                    <a:ext uri="{FF2B5EF4-FFF2-40B4-BE49-F238E27FC236}">
                      <a16:creationId xmlns:a16="http://schemas.microsoft.com/office/drawing/2014/main" id="{F064B9CE-44E4-1858-A858-731B5EF7222F}"/>
                    </a:ext>
                  </a:extLst>
                </p:cNvPr>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9616128" y="429302"/>
                  <a:ext cx="608764" cy="608764"/>
                </a:xfrm>
                <a:prstGeom prst="rect">
                  <a:avLst/>
                </a:prstGeom>
              </p:spPr>
            </p:pic>
            <p:pic>
              <p:nvPicPr>
                <p:cNvPr id="118" name="Grafik 117" descr="Mann mit einfarbiger Füllung">
                  <a:extLst>
                    <a:ext uri="{FF2B5EF4-FFF2-40B4-BE49-F238E27FC236}">
                      <a16:creationId xmlns:a16="http://schemas.microsoft.com/office/drawing/2014/main" id="{94C77657-93CB-33C9-5508-93986A5289E4}"/>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9891022" y="419938"/>
                  <a:ext cx="608764" cy="608764"/>
                </a:xfrm>
                <a:prstGeom prst="rect">
                  <a:avLst/>
                </a:prstGeom>
              </p:spPr>
            </p:pic>
            <p:pic>
              <p:nvPicPr>
                <p:cNvPr id="119" name="Grafik 118" descr="Mann mit einfarbiger Füllung">
                  <a:extLst>
                    <a:ext uri="{FF2B5EF4-FFF2-40B4-BE49-F238E27FC236}">
                      <a16:creationId xmlns:a16="http://schemas.microsoft.com/office/drawing/2014/main" id="{214103E5-CD31-6E88-C1FA-E0C3986FF7EA}"/>
                    </a:ext>
                  </a:extLst>
                </p:cNvPr>
                <p:cNvPicPr>
                  <a:picLocks noChangeAspect="1"/>
                </p:cNvPicPr>
                <p:nvPr/>
              </p:nvPicPr>
              <p:blipFill>
                <a:blip>
                  <a:extLst>
                    <a:ext uri="{96DAC541-7B7A-43D3-8B79-37D633B846F1}">
                      <asvg:svgBlip xmlns:asvg="http://schemas.microsoft.com/office/drawing/2016/SVG/main" r:embed="rId9"/>
                    </a:ext>
                  </a:extLst>
                </a:blip>
                <a:stretch>
                  <a:fillRect/>
                </a:stretch>
              </p:blipFill>
              <p:spPr>
                <a:xfrm>
                  <a:off x="10165342" y="419938"/>
                  <a:ext cx="608764" cy="608764"/>
                </a:xfrm>
                <a:prstGeom prst="rect">
                  <a:avLst/>
                </a:prstGeom>
              </p:spPr>
            </p:pic>
            <p:pic>
              <p:nvPicPr>
                <p:cNvPr id="120" name="Grafik 119" descr="Mann mit einfarbiger Füllung">
                  <a:extLst>
                    <a:ext uri="{FF2B5EF4-FFF2-40B4-BE49-F238E27FC236}">
                      <a16:creationId xmlns:a16="http://schemas.microsoft.com/office/drawing/2014/main" id="{B94B3FDA-D06E-5D8D-EA5E-960E0C91944A}"/>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440236" y="419142"/>
                  <a:ext cx="608764" cy="608764"/>
                </a:xfrm>
                <a:prstGeom prst="rect">
                  <a:avLst/>
                </a:prstGeom>
              </p:spPr>
            </p:pic>
            <p:pic>
              <p:nvPicPr>
                <p:cNvPr id="121" name="Grafik 120" descr="Mann mit einfarbiger Füllung">
                  <a:extLst>
                    <a:ext uri="{FF2B5EF4-FFF2-40B4-BE49-F238E27FC236}">
                      <a16:creationId xmlns:a16="http://schemas.microsoft.com/office/drawing/2014/main" id="{BCB1D210-D6C5-17BD-2909-08EB8294EFC6}"/>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0729222" y="419142"/>
                  <a:ext cx="608764" cy="608764"/>
                </a:xfrm>
                <a:prstGeom prst="rect">
                  <a:avLst/>
                </a:prstGeom>
              </p:spPr>
            </p:pic>
            <p:pic>
              <p:nvPicPr>
                <p:cNvPr id="122" name="Grafik 121" descr="Mann mit einfarbiger Füllung">
                  <a:extLst>
                    <a:ext uri="{FF2B5EF4-FFF2-40B4-BE49-F238E27FC236}">
                      <a16:creationId xmlns:a16="http://schemas.microsoft.com/office/drawing/2014/main" id="{658D1FD6-0F2D-BE9C-E8A8-46947FE25B49}"/>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11013702" y="419142"/>
                  <a:ext cx="608764" cy="608764"/>
                </a:xfrm>
                <a:prstGeom prst="rect">
                  <a:avLst/>
                </a:prstGeom>
              </p:spPr>
            </p:pic>
          </p:grpSp>
        </p:grpSp>
        <p:grpSp>
          <p:nvGrpSpPr>
            <p:cNvPr id="88" name="Gruppieren 87">
              <a:extLst>
                <a:ext uri="{FF2B5EF4-FFF2-40B4-BE49-F238E27FC236}">
                  <a16:creationId xmlns:a16="http://schemas.microsoft.com/office/drawing/2014/main" id="{30BD3A10-E77C-1ADB-B967-497F3C3656FD}"/>
                </a:ext>
              </a:extLst>
            </p:cNvPr>
            <p:cNvGrpSpPr/>
            <p:nvPr/>
          </p:nvGrpSpPr>
          <p:grpSpPr>
            <a:xfrm>
              <a:off x="8670830" y="571542"/>
              <a:ext cx="3104036" cy="1204228"/>
              <a:chOff x="8518430" y="419142"/>
              <a:chExt cx="3104036" cy="1204228"/>
            </a:xfrm>
          </p:grpSpPr>
          <p:grpSp>
            <p:nvGrpSpPr>
              <p:cNvPr id="89" name="Gruppieren 88">
                <a:extLst>
                  <a:ext uri="{FF2B5EF4-FFF2-40B4-BE49-F238E27FC236}">
                    <a16:creationId xmlns:a16="http://schemas.microsoft.com/office/drawing/2014/main" id="{B93BBD1B-CC1A-E9D5-91ED-FAA79E5410D6}"/>
                  </a:ext>
                </a:extLst>
              </p:cNvPr>
              <p:cNvGrpSpPr/>
              <p:nvPr/>
            </p:nvGrpSpPr>
            <p:grpSpPr>
              <a:xfrm>
                <a:off x="8518430" y="419142"/>
                <a:ext cx="3104036" cy="618924"/>
                <a:chOff x="8518430" y="419142"/>
                <a:chExt cx="3104036" cy="618924"/>
              </a:xfrm>
            </p:grpSpPr>
            <p:pic>
              <p:nvPicPr>
                <p:cNvPr id="101" name="Grafik 100" descr="Mann mit einfarbiger Füllung">
                  <a:extLst>
                    <a:ext uri="{FF2B5EF4-FFF2-40B4-BE49-F238E27FC236}">
                      <a16:creationId xmlns:a16="http://schemas.microsoft.com/office/drawing/2014/main" id="{CADC34DF-B493-ED2A-A8B3-0AA43162F370}"/>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518430" y="429302"/>
                  <a:ext cx="608764" cy="608764"/>
                </a:xfrm>
                <a:prstGeom prst="rect">
                  <a:avLst/>
                </a:prstGeom>
              </p:spPr>
            </p:pic>
            <p:pic>
              <p:nvPicPr>
                <p:cNvPr id="102" name="Grafik 101" descr="Mann mit einfarbiger Füllung">
                  <a:extLst>
                    <a:ext uri="{FF2B5EF4-FFF2-40B4-BE49-F238E27FC236}">
                      <a16:creationId xmlns:a16="http://schemas.microsoft.com/office/drawing/2014/main" id="{02E8FAF9-A031-13D5-F912-B5D6A06131A4}"/>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783582" y="429302"/>
                  <a:ext cx="608764" cy="608764"/>
                </a:xfrm>
                <a:prstGeom prst="rect">
                  <a:avLst/>
                </a:prstGeom>
              </p:spPr>
            </p:pic>
            <p:pic>
              <p:nvPicPr>
                <p:cNvPr id="103" name="Grafik 102" descr="Mann mit einfarbiger Füllung">
                  <a:extLst>
                    <a:ext uri="{FF2B5EF4-FFF2-40B4-BE49-F238E27FC236}">
                      <a16:creationId xmlns:a16="http://schemas.microsoft.com/office/drawing/2014/main" id="{D77A3B84-FDB5-98D9-CD78-748DBF33DB71}"/>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062408" y="429302"/>
                  <a:ext cx="608764" cy="608764"/>
                </a:xfrm>
                <a:prstGeom prst="rect">
                  <a:avLst/>
                </a:prstGeom>
              </p:spPr>
            </p:pic>
            <p:pic>
              <p:nvPicPr>
                <p:cNvPr id="104" name="Grafik 103" descr="Mann mit einfarbiger Füllung">
                  <a:extLst>
                    <a:ext uri="{FF2B5EF4-FFF2-40B4-BE49-F238E27FC236}">
                      <a16:creationId xmlns:a16="http://schemas.microsoft.com/office/drawing/2014/main" id="{2AC465E3-B4B4-4216-C75E-6F7C863971E2}"/>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341234" y="429302"/>
                  <a:ext cx="608764" cy="608764"/>
                </a:xfrm>
                <a:prstGeom prst="rect">
                  <a:avLst/>
                </a:prstGeom>
              </p:spPr>
            </p:pic>
            <p:pic>
              <p:nvPicPr>
                <p:cNvPr id="105" name="Grafik 104" descr="Mann mit einfarbiger Füllung">
                  <a:extLst>
                    <a:ext uri="{FF2B5EF4-FFF2-40B4-BE49-F238E27FC236}">
                      <a16:creationId xmlns:a16="http://schemas.microsoft.com/office/drawing/2014/main" id="{74537F9E-3E1E-0EDC-5839-D2723AC69A05}"/>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616128" y="429302"/>
                  <a:ext cx="608764" cy="608764"/>
                </a:xfrm>
                <a:prstGeom prst="rect">
                  <a:avLst/>
                </a:prstGeom>
              </p:spPr>
            </p:pic>
            <p:pic>
              <p:nvPicPr>
                <p:cNvPr id="106" name="Grafik 105" descr="Mann mit einfarbiger Füllung">
                  <a:extLst>
                    <a:ext uri="{FF2B5EF4-FFF2-40B4-BE49-F238E27FC236}">
                      <a16:creationId xmlns:a16="http://schemas.microsoft.com/office/drawing/2014/main" id="{C4103F28-BE5C-74DE-2A2E-1BEFFB0EC9BA}"/>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891022" y="419938"/>
                  <a:ext cx="608764" cy="608764"/>
                </a:xfrm>
                <a:prstGeom prst="rect">
                  <a:avLst/>
                </a:prstGeom>
              </p:spPr>
            </p:pic>
            <p:pic>
              <p:nvPicPr>
                <p:cNvPr id="107" name="Grafik 106" descr="Mann mit einfarbiger Füllung">
                  <a:extLst>
                    <a:ext uri="{FF2B5EF4-FFF2-40B4-BE49-F238E27FC236}">
                      <a16:creationId xmlns:a16="http://schemas.microsoft.com/office/drawing/2014/main" id="{D90376A5-2CE3-F0F3-2FD9-155861AE9CD8}"/>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165342" y="419938"/>
                  <a:ext cx="608764" cy="608764"/>
                </a:xfrm>
                <a:prstGeom prst="rect">
                  <a:avLst/>
                </a:prstGeom>
              </p:spPr>
            </p:pic>
            <p:pic>
              <p:nvPicPr>
                <p:cNvPr id="108" name="Grafik 107" descr="Mann mit einfarbiger Füllung">
                  <a:extLst>
                    <a:ext uri="{FF2B5EF4-FFF2-40B4-BE49-F238E27FC236}">
                      <a16:creationId xmlns:a16="http://schemas.microsoft.com/office/drawing/2014/main" id="{16EF4E27-0952-A0B9-286C-ACA6E586D5C6}"/>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440236" y="419142"/>
                  <a:ext cx="608764" cy="608764"/>
                </a:xfrm>
                <a:prstGeom prst="rect">
                  <a:avLst/>
                </a:prstGeom>
              </p:spPr>
            </p:pic>
            <p:pic>
              <p:nvPicPr>
                <p:cNvPr id="109" name="Grafik 108" descr="Mann mit einfarbiger Füllung">
                  <a:extLst>
                    <a:ext uri="{FF2B5EF4-FFF2-40B4-BE49-F238E27FC236}">
                      <a16:creationId xmlns:a16="http://schemas.microsoft.com/office/drawing/2014/main" id="{147D4DB8-DD8B-831B-A6A0-25B4722D5D79}"/>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729222" y="419142"/>
                  <a:ext cx="608764" cy="608764"/>
                </a:xfrm>
                <a:prstGeom prst="rect">
                  <a:avLst/>
                </a:prstGeom>
              </p:spPr>
            </p:pic>
            <p:pic>
              <p:nvPicPr>
                <p:cNvPr id="110" name="Grafik 109" descr="Mann mit einfarbiger Füllung">
                  <a:extLst>
                    <a:ext uri="{FF2B5EF4-FFF2-40B4-BE49-F238E27FC236}">
                      <a16:creationId xmlns:a16="http://schemas.microsoft.com/office/drawing/2014/main" id="{7ABEA5C3-4AE5-F2D2-71FD-28CC8F623277}"/>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1013702" y="419142"/>
                  <a:ext cx="608764" cy="608764"/>
                </a:xfrm>
                <a:prstGeom prst="rect">
                  <a:avLst/>
                </a:prstGeom>
              </p:spPr>
            </p:pic>
          </p:grpSp>
          <p:grpSp>
            <p:nvGrpSpPr>
              <p:cNvPr id="90" name="Gruppieren 89">
                <a:extLst>
                  <a:ext uri="{FF2B5EF4-FFF2-40B4-BE49-F238E27FC236}">
                    <a16:creationId xmlns:a16="http://schemas.microsoft.com/office/drawing/2014/main" id="{B3A18CA1-D0A7-3260-8434-C81D1A7399BD}"/>
                  </a:ext>
                </a:extLst>
              </p:cNvPr>
              <p:cNvGrpSpPr/>
              <p:nvPr/>
            </p:nvGrpSpPr>
            <p:grpSpPr>
              <a:xfrm>
                <a:off x="8518430" y="1004446"/>
                <a:ext cx="3104036" cy="618924"/>
                <a:chOff x="8518430" y="419142"/>
                <a:chExt cx="3104036" cy="618924"/>
              </a:xfrm>
            </p:grpSpPr>
            <p:pic>
              <p:nvPicPr>
                <p:cNvPr id="91" name="Grafik 90" descr="Mann mit einfarbiger Füllung">
                  <a:extLst>
                    <a:ext uri="{FF2B5EF4-FFF2-40B4-BE49-F238E27FC236}">
                      <a16:creationId xmlns:a16="http://schemas.microsoft.com/office/drawing/2014/main" id="{138EFE2A-D39F-C4E2-253E-36CA73D73A1E}"/>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518430" y="429302"/>
                  <a:ext cx="608764" cy="608764"/>
                </a:xfrm>
                <a:prstGeom prst="rect">
                  <a:avLst/>
                </a:prstGeom>
              </p:spPr>
            </p:pic>
            <p:pic>
              <p:nvPicPr>
                <p:cNvPr id="92" name="Grafik 91" descr="Mann mit einfarbiger Füllung">
                  <a:extLst>
                    <a:ext uri="{FF2B5EF4-FFF2-40B4-BE49-F238E27FC236}">
                      <a16:creationId xmlns:a16="http://schemas.microsoft.com/office/drawing/2014/main" id="{0577D3C7-6FDC-F6CB-38AF-E11E50A9EF54}"/>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8783582" y="429302"/>
                  <a:ext cx="608764" cy="608764"/>
                </a:xfrm>
                <a:prstGeom prst="rect">
                  <a:avLst/>
                </a:prstGeom>
              </p:spPr>
            </p:pic>
            <p:pic>
              <p:nvPicPr>
                <p:cNvPr id="93" name="Grafik 92" descr="Mann mit einfarbiger Füllung">
                  <a:extLst>
                    <a:ext uri="{FF2B5EF4-FFF2-40B4-BE49-F238E27FC236}">
                      <a16:creationId xmlns:a16="http://schemas.microsoft.com/office/drawing/2014/main" id="{CE459016-23CC-026F-AC96-7D45A8B395E4}"/>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062408" y="429302"/>
                  <a:ext cx="608764" cy="608764"/>
                </a:xfrm>
                <a:prstGeom prst="rect">
                  <a:avLst/>
                </a:prstGeom>
              </p:spPr>
            </p:pic>
            <p:pic>
              <p:nvPicPr>
                <p:cNvPr id="94" name="Grafik 93" descr="Mann mit einfarbiger Füllung">
                  <a:extLst>
                    <a:ext uri="{FF2B5EF4-FFF2-40B4-BE49-F238E27FC236}">
                      <a16:creationId xmlns:a16="http://schemas.microsoft.com/office/drawing/2014/main" id="{CABAC92A-0387-682A-3BA8-50DE62140122}"/>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341234" y="429302"/>
                  <a:ext cx="608764" cy="608764"/>
                </a:xfrm>
                <a:prstGeom prst="rect">
                  <a:avLst/>
                </a:prstGeom>
              </p:spPr>
            </p:pic>
            <p:pic>
              <p:nvPicPr>
                <p:cNvPr id="95" name="Grafik 94" descr="Mann mit einfarbiger Füllung">
                  <a:extLst>
                    <a:ext uri="{FF2B5EF4-FFF2-40B4-BE49-F238E27FC236}">
                      <a16:creationId xmlns:a16="http://schemas.microsoft.com/office/drawing/2014/main" id="{C2152A2A-E856-39B1-FE45-418E3AAFD273}"/>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616128" y="429302"/>
                  <a:ext cx="608764" cy="608764"/>
                </a:xfrm>
                <a:prstGeom prst="rect">
                  <a:avLst/>
                </a:prstGeom>
              </p:spPr>
            </p:pic>
            <p:pic>
              <p:nvPicPr>
                <p:cNvPr id="96" name="Grafik 95" descr="Mann mit einfarbiger Füllung">
                  <a:extLst>
                    <a:ext uri="{FF2B5EF4-FFF2-40B4-BE49-F238E27FC236}">
                      <a16:creationId xmlns:a16="http://schemas.microsoft.com/office/drawing/2014/main" id="{308932BA-9ED9-0512-B7C7-96E7136F1340}"/>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9891022" y="419938"/>
                  <a:ext cx="608764" cy="608764"/>
                </a:xfrm>
                <a:prstGeom prst="rect">
                  <a:avLst/>
                </a:prstGeom>
              </p:spPr>
            </p:pic>
            <p:pic>
              <p:nvPicPr>
                <p:cNvPr id="97" name="Grafik 96" descr="Mann mit einfarbiger Füllung">
                  <a:extLst>
                    <a:ext uri="{FF2B5EF4-FFF2-40B4-BE49-F238E27FC236}">
                      <a16:creationId xmlns:a16="http://schemas.microsoft.com/office/drawing/2014/main" id="{A46A1996-EDFC-251D-F94B-340BF5A4D6FC}"/>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165342" y="419938"/>
                  <a:ext cx="608764" cy="608764"/>
                </a:xfrm>
                <a:prstGeom prst="rect">
                  <a:avLst/>
                </a:prstGeom>
              </p:spPr>
            </p:pic>
            <p:pic>
              <p:nvPicPr>
                <p:cNvPr id="98" name="Grafik 97" descr="Mann mit einfarbiger Füllung">
                  <a:extLst>
                    <a:ext uri="{FF2B5EF4-FFF2-40B4-BE49-F238E27FC236}">
                      <a16:creationId xmlns:a16="http://schemas.microsoft.com/office/drawing/2014/main" id="{469EFD66-BF40-32BA-6171-8DADAF48DDF0}"/>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440236" y="419142"/>
                  <a:ext cx="608764" cy="608764"/>
                </a:xfrm>
                <a:prstGeom prst="rect">
                  <a:avLst/>
                </a:prstGeom>
              </p:spPr>
            </p:pic>
            <p:pic>
              <p:nvPicPr>
                <p:cNvPr id="99" name="Grafik 98" descr="Mann mit einfarbiger Füllung">
                  <a:extLst>
                    <a:ext uri="{FF2B5EF4-FFF2-40B4-BE49-F238E27FC236}">
                      <a16:creationId xmlns:a16="http://schemas.microsoft.com/office/drawing/2014/main" id="{B6A55FDC-8AF1-CFA2-C2C7-87A65DD7E695}"/>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0729222" y="419142"/>
                  <a:ext cx="608764" cy="608764"/>
                </a:xfrm>
                <a:prstGeom prst="rect">
                  <a:avLst/>
                </a:prstGeom>
              </p:spPr>
            </p:pic>
            <p:pic>
              <p:nvPicPr>
                <p:cNvPr id="100" name="Grafik 99" descr="Mann mit einfarbiger Füllung">
                  <a:extLst>
                    <a:ext uri="{FF2B5EF4-FFF2-40B4-BE49-F238E27FC236}">
                      <a16:creationId xmlns:a16="http://schemas.microsoft.com/office/drawing/2014/main" id="{1F4BA787-EBD1-C867-D8AB-59C7DA7E14C1}"/>
                    </a:ext>
                  </a:extLst>
                </p:cNvPr>
                <p:cNvPicPr>
                  <a:picLocks noChangeAspect="1"/>
                </p:cNvPicPr>
                <p:nvPr/>
              </p:nvPicPr>
              <p:blipFill>
                <a:blip>
                  <a:extLst>
                    <a:ext uri="{96DAC541-7B7A-43D3-8B79-37D633B846F1}">
                      <asvg:svgBlip xmlns:asvg="http://schemas.microsoft.com/office/drawing/2016/SVG/main" r:embed="rId7"/>
                    </a:ext>
                  </a:extLst>
                </a:blip>
                <a:stretch>
                  <a:fillRect/>
                </a:stretch>
              </p:blipFill>
              <p:spPr>
                <a:xfrm>
                  <a:off x="11013702" y="419142"/>
                  <a:ext cx="608764" cy="608764"/>
                </a:xfrm>
                <a:prstGeom prst="rect">
                  <a:avLst/>
                </a:prstGeom>
              </p:spPr>
            </p:pic>
          </p:grpSp>
        </p:grpSp>
      </p:grpSp>
    </p:spTree>
    <p:extLst>
      <p:ext uri="{BB962C8B-B14F-4D97-AF65-F5344CB8AC3E}">
        <p14:creationId xmlns:p14="http://schemas.microsoft.com/office/powerpoint/2010/main" val="24438997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a:extLst>
            <a:ext uri="{FF2B5EF4-FFF2-40B4-BE49-F238E27FC236}">
              <a16:creationId xmlns:a16="http://schemas.microsoft.com/office/drawing/2014/main" id="{392A2358-9808-A7C3-AC1B-62B2A2D0D88A}"/>
            </a:ext>
          </a:extLst>
        </p:cNvPr>
        <p:cNvGrpSpPr/>
        <p:nvPr/>
      </p:nvGrpSpPr>
      <p:grpSpPr>
        <a:xfrm>
          <a:off x="0" y="0"/>
          <a:ext cx="0" cy="0"/>
          <a:chOff x="0" y="0"/>
          <a:chExt cx="0" cy="0"/>
        </a:xfrm>
      </p:grpSpPr>
      <p:sp>
        <p:nvSpPr>
          <p:cNvPr id="5" name="Rechteck: abgerundete Ecken 4">
            <a:extLst>
              <a:ext uri="{FF2B5EF4-FFF2-40B4-BE49-F238E27FC236}">
                <a16:creationId xmlns:a16="http://schemas.microsoft.com/office/drawing/2014/main" id="{9A84A02F-50D0-D268-8C0B-5AD878F95B7E}"/>
              </a:ext>
            </a:extLst>
          </p:cNvPr>
          <p:cNvSpPr/>
          <p:nvPr/>
        </p:nvSpPr>
        <p:spPr>
          <a:xfrm rot="13536069">
            <a:off x="8370294" y="6813079"/>
            <a:ext cx="3076575" cy="2038346"/>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4" name="Rechteck: abgerundete Ecken 3">
            <a:extLst>
              <a:ext uri="{FF2B5EF4-FFF2-40B4-BE49-F238E27FC236}">
                <a16:creationId xmlns:a16="http://schemas.microsoft.com/office/drawing/2014/main" id="{4B082761-02B5-21BC-6F5A-F164B2A5D38F}"/>
              </a:ext>
            </a:extLst>
          </p:cNvPr>
          <p:cNvSpPr/>
          <p:nvPr/>
        </p:nvSpPr>
        <p:spPr>
          <a:xfrm rot="13536069">
            <a:off x="9815513" y="5072510"/>
            <a:ext cx="3076575" cy="203834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2" name="Titel 1">
            <a:extLst>
              <a:ext uri="{FF2B5EF4-FFF2-40B4-BE49-F238E27FC236}">
                <a16:creationId xmlns:a16="http://schemas.microsoft.com/office/drawing/2014/main" id="{41011D9A-CDD4-35C6-B8EB-EEFE861E51D0}"/>
              </a:ext>
            </a:extLst>
          </p:cNvPr>
          <p:cNvSpPr>
            <a:spLocks noGrp="1"/>
          </p:cNvSpPr>
          <p:nvPr>
            <p:ph type="title"/>
          </p:nvPr>
        </p:nvSpPr>
        <p:spPr/>
        <p:txBody>
          <a:bodyPr/>
          <a:lstStyle/>
          <a:p>
            <a:r>
              <a:rPr lang="de-DE" noProof="1">
                <a:solidFill>
                  <a:schemeClr val="bg1"/>
                </a:solidFill>
                <a:latin typeface="Segoe UI" panose="020B0502040204020203" pitchFamily="34" charset="0"/>
                <a:cs typeface="Segoe UI" panose="020B0502040204020203" pitchFamily="34" charset="0"/>
              </a:rPr>
              <a:t>What is health literacy?</a:t>
            </a:r>
          </a:p>
        </p:txBody>
      </p:sp>
      <p:sp>
        <p:nvSpPr>
          <p:cNvPr id="3" name="Inhaltsplatzhalter 2">
            <a:extLst>
              <a:ext uri="{FF2B5EF4-FFF2-40B4-BE49-F238E27FC236}">
                <a16:creationId xmlns:a16="http://schemas.microsoft.com/office/drawing/2014/main" id="{E4BE202B-2F58-2CB1-D4E6-25DC69A9CDB3}"/>
              </a:ext>
            </a:extLst>
          </p:cNvPr>
          <p:cNvSpPr>
            <a:spLocks noGrp="1"/>
          </p:cNvSpPr>
          <p:nvPr>
            <p:ph idx="1"/>
          </p:nvPr>
        </p:nvSpPr>
        <p:spPr>
          <a:xfrm>
            <a:off x="612321" y="1535699"/>
            <a:ext cx="10874829" cy="4667250"/>
          </a:xfrm>
        </p:spPr>
        <p:txBody>
          <a:bodyPr>
            <a:normAutofit/>
          </a:bodyPr>
          <a:lstStyle/>
          <a:p>
            <a:pPr marL="250825" lvl="1" indent="0">
              <a:spcBef>
                <a:spcPts val="1200"/>
              </a:spcBef>
              <a:spcAft>
                <a:spcPts val="600"/>
              </a:spcAft>
              <a:buNone/>
            </a:pPr>
            <a:r>
              <a:rPr lang="de-DE" noProof="1">
                <a:solidFill>
                  <a:schemeClr val="bg1"/>
                </a:solidFill>
                <a:latin typeface="Segoe UI" panose="020B0502040204020203" pitchFamily="34" charset="0"/>
                <a:cs typeface="Segoe UI" panose="020B0502040204020203" pitchFamily="34" charset="0"/>
              </a:rPr>
              <a:t>Health literacy (HL) refers to the extent to which people are able…</a:t>
            </a:r>
          </a:p>
          <a:p>
            <a:pPr marL="620713" indent="0">
              <a:lnSpc>
                <a:spcPct val="160000"/>
              </a:lnSpc>
              <a:spcAft>
                <a:spcPts val="1200"/>
              </a:spcAft>
              <a:buNone/>
            </a:pPr>
            <a:r>
              <a:rPr lang="de-DE" sz="2500" noProof="1">
                <a:solidFill>
                  <a:schemeClr val="bg1"/>
                </a:solidFill>
                <a:latin typeface="Segoe UI" panose="020B0502040204020203" pitchFamily="34" charset="0"/>
                <a:cs typeface="Segoe UI" panose="020B0502040204020203" pitchFamily="34" charset="0"/>
              </a:rPr>
              <a:t> 	</a:t>
            </a:r>
            <a:r>
              <a:rPr lang="de-DE" sz="2400" noProof="1">
                <a:solidFill>
                  <a:schemeClr val="bg1"/>
                </a:solidFill>
              </a:rPr>
              <a:t>to access, understand, appraise, and apply information in all its forms,</a:t>
            </a:r>
          </a:p>
          <a:p>
            <a:pPr marL="620713" indent="0">
              <a:lnSpc>
                <a:spcPct val="160000"/>
              </a:lnSpc>
              <a:spcAft>
                <a:spcPts val="600"/>
              </a:spcAft>
              <a:buNone/>
            </a:pPr>
            <a:r>
              <a:rPr lang="de-DE" sz="2400" noProof="1">
                <a:solidFill>
                  <a:schemeClr val="bg1"/>
                </a:solidFill>
              </a:rPr>
              <a:t>	to communicate about health concerns, </a:t>
            </a:r>
          </a:p>
          <a:p>
            <a:pPr marL="620713" indent="0">
              <a:lnSpc>
                <a:spcPct val="160000"/>
              </a:lnSpc>
              <a:spcAft>
                <a:spcPts val="600"/>
              </a:spcAft>
              <a:buNone/>
            </a:pPr>
            <a:r>
              <a:rPr lang="de-DE" sz="2400" noProof="1">
                <a:solidFill>
                  <a:schemeClr val="bg1"/>
                </a:solidFill>
              </a:rPr>
              <a:t>	and make appropriate use of services</a:t>
            </a:r>
          </a:p>
          <a:p>
            <a:pPr marL="620713" indent="0">
              <a:spcAft>
                <a:spcPts val="1200"/>
              </a:spcAft>
              <a:buNone/>
            </a:pPr>
            <a:r>
              <a:rPr lang="de-DE" sz="2400" noProof="1">
                <a:solidFill>
                  <a:schemeClr val="bg1"/>
                </a:solidFill>
              </a:rPr>
              <a:t>	</a:t>
            </a:r>
          </a:p>
        </p:txBody>
      </p:sp>
      <p:sp>
        <p:nvSpPr>
          <p:cNvPr id="6" name="Fußzeilenplatzhalter 5">
            <a:extLst>
              <a:ext uri="{FF2B5EF4-FFF2-40B4-BE49-F238E27FC236}">
                <a16:creationId xmlns:a16="http://schemas.microsoft.com/office/drawing/2014/main" id="{52A499F4-2FDB-4299-78A7-969F9000E5BA}"/>
              </a:ext>
            </a:extLst>
          </p:cNvPr>
          <p:cNvSpPr>
            <a:spLocks noGrp="1"/>
          </p:cNvSpPr>
          <p:nvPr>
            <p:ph type="ftr" sz="quarter" idx="11"/>
          </p:nvPr>
        </p:nvSpPr>
        <p:spPr>
          <a:xfrm>
            <a:off x="360000" y="6356350"/>
            <a:ext cx="11398398" cy="365125"/>
          </a:xfrm>
        </p:spPr>
        <p:txBody>
          <a:bodyPr/>
          <a:lstStyle/>
          <a:p>
            <a:pPr algn="l"/>
            <a:r>
              <a:rPr lang="de-DE" noProof="1">
                <a:solidFill>
                  <a:schemeClr val="bg1"/>
                </a:solidFill>
              </a:rPr>
              <a:t>Reference: 9</a:t>
            </a:r>
            <a:endParaRPr lang="de-DE" noProof="1"/>
          </a:p>
        </p:txBody>
      </p:sp>
      <p:pic>
        <p:nvPicPr>
          <p:cNvPr id="9" name="Grafik 8" descr="Informationen mit einfarbiger Füllung">
            <a:extLst>
              <a:ext uri="{FF2B5EF4-FFF2-40B4-BE49-F238E27FC236}">
                <a16:creationId xmlns:a16="http://schemas.microsoft.com/office/drawing/2014/main" id="{CF2C663E-0012-3FAA-F07D-EEA613C2AEB1}"/>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938016" y="2179599"/>
            <a:ext cx="540000" cy="540000"/>
          </a:xfrm>
          <a:prstGeom prst="rect">
            <a:avLst/>
          </a:prstGeom>
        </p:spPr>
      </p:pic>
      <p:grpSp>
        <p:nvGrpSpPr>
          <p:cNvPr id="10" name="Gruppieren 9">
            <a:extLst>
              <a:ext uri="{FF2B5EF4-FFF2-40B4-BE49-F238E27FC236}">
                <a16:creationId xmlns:a16="http://schemas.microsoft.com/office/drawing/2014/main" id="{0E54B291-2431-81C1-3A0C-4DE04BF0C7F4}"/>
              </a:ext>
            </a:extLst>
          </p:cNvPr>
          <p:cNvGrpSpPr/>
          <p:nvPr/>
        </p:nvGrpSpPr>
        <p:grpSpPr>
          <a:xfrm>
            <a:off x="890056" y="2967046"/>
            <a:ext cx="587960" cy="800459"/>
            <a:chOff x="766547" y="2604707"/>
            <a:chExt cx="587960" cy="800459"/>
          </a:xfrm>
          <a:solidFill>
            <a:schemeClr val="bg1"/>
          </a:solidFill>
        </p:grpSpPr>
        <p:pic>
          <p:nvPicPr>
            <p:cNvPr id="11" name="Grafik 10" descr="Ärztin mit einfarbiger Füllung">
              <a:extLst>
                <a:ext uri="{FF2B5EF4-FFF2-40B4-BE49-F238E27FC236}">
                  <a16:creationId xmlns:a16="http://schemas.microsoft.com/office/drawing/2014/main" id="{92F42AF6-61D9-E259-067A-57FFBE99F2DD}"/>
                </a:ext>
              </a:extLst>
            </p:cNvPr>
            <p:cNvPicPr>
              <a:picLocks noChangeAspect="1"/>
            </p:cNvPicPr>
            <p:nvPr/>
          </p:nvPicPr>
          <p:blipFill>
            <a:blip>
              <a:extLst>
                <a:ext uri="{96DAC541-7B7A-43D3-8B79-37D633B846F1}">
                  <asvg:svgBlip xmlns:asvg="http://schemas.microsoft.com/office/drawing/2016/SVG/main" r:embed="rId4"/>
                </a:ext>
              </a:extLst>
            </a:blip>
            <a:stretch>
              <a:fillRect/>
            </a:stretch>
          </p:blipFill>
          <p:spPr>
            <a:xfrm>
              <a:off x="766547" y="2865166"/>
              <a:ext cx="540000" cy="540000"/>
            </a:xfrm>
            <a:prstGeom prst="rect">
              <a:avLst/>
            </a:prstGeom>
          </p:spPr>
        </p:pic>
        <p:pic>
          <p:nvPicPr>
            <p:cNvPr id="12" name="Grafik 11" descr="Chat mit einfarbiger Füllung">
              <a:extLst>
                <a:ext uri="{FF2B5EF4-FFF2-40B4-BE49-F238E27FC236}">
                  <a16:creationId xmlns:a16="http://schemas.microsoft.com/office/drawing/2014/main" id="{9A4BC7D2-466F-4FD4-118D-05C7C76032C2}"/>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967842" y="2604707"/>
              <a:ext cx="386665" cy="396328"/>
            </a:xfrm>
            <a:prstGeom prst="rect">
              <a:avLst/>
            </a:prstGeom>
          </p:spPr>
        </p:pic>
      </p:grpSp>
      <p:pic>
        <p:nvPicPr>
          <p:cNvPr id="13" name="Grafik 12">
            <a:extLst>
              <a:ext uri="{FF2B5EF4-FFF2-40B4-BE49-F238E27FC236}">
                <a16:creationId xmlns:a16="http://schemas.microsoft.com/office/drawing/2014/main" id="{5DBF36A6-26EA-90A1-4BDE-D91E77AA75BE}"/>
              </a:ext>
            </a:extLst>
          </p:cNvPr>
          <p:cNvPicPr>
            <a:picLocks noChangeAspect="1"/>
          </p:cNvPicPr>
          <p:nvPr/>
        </p:nvPicPr>
        <p:blipFill>
          <a:blip>
            <a:extLst>
              <a:ext uri="{96DAC541-7B7A-43D3-8B79-37D633B846F1}">
                <asvg:svgBlip xmlns:asvg="http://schemas.microsoft.com/office/drawing/2016/SVG/main" r:embed="rId6"/>
              </a:ext>
            </a:extLst>
          </a:blip>
          <a:srcRect/>
          <a:stretch/>
        </p:blipFill>
        <p:spPr>
          <a:xfrm>
            <a:off x="938016" y="3971086"/>
            <a:ext cx="540000" cy="540000"/>
          </a:xfrm>
          <a:prstGeom prst="rect">
            <a:avLst/>
          </a:prstGeom>
        </p:spPr>
      </p:pic>
      <p:sp>
        <p:nvSpPr>
          <p:cNvPr id="8" name="Textfeld 7">
            <a:extLst>
              <a:ext uri="{FF2B5EF4-FFF2-40B4-BE49-F238E27FC236}">
                <a16:creationId xmlns:a16="http://schemas.microsoft.com/office/drawing/2014/main" id="{96B81DE5-5AD4-2270-5755-12E2018DA030}"/>
              </a:ext>
            </a:extLst>
          </p:cNvPr>
          <p:cNvSpPr txBox="1"/>
          <p:nvPr/>
        </p:nvSpPr>
        <p:spPr>
          <a:xfrm>
            <a:off x="938016" y="4907909"/>
            <a:ext cx="7718304" cy="1200329"/>
          </a:xfrm>
          <a:prstGeom prst="rect">
            <a:avLst/>
          </a:prstGeom>
          <a:noFill/>
        </p:spPr>
        <p:txBody>
          <a:bodyPr wrap="square" rtlCol="0">
            <a:spAutoFit/>
          </a:bodyPr>
          <a:lstStyle/>
          <a:p>
            <a:r>
              <a:rPr lang="de-DE" sz="2400" noProof="1">
                <a:solidFill>
                  <a:schemeClr val="bg1"/>
                </a:solidFill>
              </a:rPr>
              <a:t>to improve their health and well-being, prevent and manage illness, and support others in these matters </a:t>
            </a:r>
            <a:br>
              <a:rPr lang="de-DE" sz="2400" noProof="1">
                <a:solidFill>
                  <a:schemeClr val="bg1"/>
                </a:solidFill>
              </a:rPr>
            </a:br>
            <a:r>
              <a:rPr lang="de-DE" sz="2400" noProof="1">
                <a:solidFill>
                  <a:schemeClr val="bg1"/>
                </a:solidFill>
              </a:rPr>
              <a:t>or make decisions on their behalf.</a:t>
            </a:r>
            <a:endParaRPr lang="de-DE" sz="2400" noProof="1"/>
          </a:p>
        </p:txBody>
      </p:sp>
    </p:spTree>
    <p:extLst>
      <p:ext uri="{BB962C8B-B14F-4D97-AF65-F5344CB8AC3E}">
        <p14:creationId xmlns:p14="http://schemas.microsoft.com/office/powerpoint/2010/main" val="3966824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a:extLst>
            <a:ext uri="{FF2B5EF4-FFF2-40B4-BE49-F238E27FC236}">
              <a16:creationId xmlns:a16="http://schemas.microsoft.com/office/drawing/2014/main" id="{05E6A632-78C7-A835-09B3-9B8B4A51158F}"/>
            </a:ext>
          </a:extLst>
        </p:cNvPr>
        <p:cNvGrpSpPr/>
        <p:nvPr/>
      </p:nvGrpSpPr>
      <p:grpSpPr>
        <a:xfrm>
          <a:off x="0" y="0"/>
          <a:ext cx="0" cy="0"/>
          <a:chOff x="0" y="0"/>
          <a:chExt cx="0" cy="0"/>
        </a:xfrm>
      </p:grpSpPr>
      <p:sp>
        <p:nvSpPr>
          <p:cNvPr id="10" name="Pfeil: nach rechts 9">
            <a:extLst>
              <a:ext uri="{FF2B5EF4-FFF2-40B4-BE49-F238E27FC236}">
                <a16:creationId xmlns:a16="http://schemas.microsoft.com/office/drawing/2014/main" id="{2602B9A5-08AA-B657-0984-562173E2E93E}"/>
              </a:ext>
            </a:extLst>
          </p:cNvPr>
          <p:cNvSpPr/>
          <p:nvPr/>
        </p:nvSpPr>
        <p:spPr>
          <a:xfrm rot="10800000">
            <a:off x="7046615" y="2960903"/>
            <a:ext cx="5023942" cy="3135024"/>
          </a:xfrm>
          <a:prstGeom prst="rightArrow">
            <a:avLst/>
          </a:prstGeom>
          <a:solidFill>
            <a:schemeClr val="accent2">
              <a:alpha val="80000"/>
            </a:schemeClr>
          </a:solidFill>
          <a:ln w="31750" cap="rnd">
            <a:solidFill>
              <a:schemeClr val="accent5">
                <a:lumMod val="60000"/>
                <a:lumOff val="40000"/>
              </a:schemeClr>
            </a:solidFill>
            <a:round/>
          </a:ln>
          <a:effectLst>
            <a:softEdge rad="0"/>
          </a:effectLst>
        </p:spPr>
        <p:style>
          <a:lnRef idx="2">
            <a:schemeClr val="accent2"/>
          </a:lnRef>
          <a:fillRef idx="1">
            <a:schemeClr val="lt1"/>
          </a:fillRef>
          <a:effectRef idx="0">
            <a:schemeClr val="accent2"/>
          </a:effectRef>
          <a:fontRef idx="minor">
            <a:schemeClr val="dk1"/>
          </a:fontRef>
        </p:style>
        <p:txBody>
          <a:bodyPr rtlCol="0" anchor="ctr"/>
          <a:lstStyle/>
          <a:p>
            <a:pPr algn="ctr"/>
            <a:endParaRPr lang="de-DE" noProof="1"/>
          </a:p>
        </p:txBody>
      </p:sp>
      <p:sp>
        <p:nvSpPr>
          <p:cNvPr id="2" name="Titel 1">
            <a:extLst>
              <a:ext uri="{FF2B5EF4-FFF2-40B4-BE49-F238E27FC236}">
                <a16:creationId xmlns:a16="http://schemas.microsoft.com/office/drawing/2014/main" id="{8237D926-7A42-D21D-AA50-D3572ECF9773}"/>
              </a:ext>
            </a:extLst>
          </p:cNvPr>
          <p:cNvSpPr>
            <a:spLocks noGrp="1"/>
          </p:cNvSpPr>
          <p:nvPr>
            <p:ph type="title"/>
          </p:nvPr>
        </p:nvSpPr>
        <p:spPr/>
        <p:txBody>
          <a:bodyPr/>
          <a:lstStyle/>
          <a:p>
            <a:r>
              <a:rPr lang="de-DE" noProof="1">
                <a:solidFill>
                  <a:schemeClr val="bg1"/>
                </a:solidFill>
                <a:latin typeface="Segoe UI" panose="020B0502040204020203" pitchFamily="34" charset="0"/>
                <a:cs typeface="Segoe UI" panose="020B0502040204020203" pitchFamily="34" charset="0"/>
              </a:rPr>
              <a:t>What is health literacy?</a:t>
            </a:r>
          </a:p>
        </p:txBody>
      </p:sp>
      <p:sp>
        <p:nvSpPr>
          <p:cNvPr id="3" name="Inhaltsplatzhalter 2">
            <a:extLst>
              <a:ext uri="{FF2B5EF4-FFF2-40B4-BE49-F238E27FC236}">
                <a16:creationId xmlns:a16="http://schemas.microsoft.com/office/drawing/2014/main" id="{A8767F7A-EDCA-D939-43B8-D92246EE2BD2}"/>
              </a:ext>
            </a:extLst>
          </p:cNvPr>
          <p:cNvSpPr>
            <a:spLocks noGrp="1"/>
          </p:cNvSpPr>
          <p:nvPr>
            <p:ph idx="1"/>
          </p:nvPr>
        </p:nvSpPr>
        <p:spPr>
          <a:xfrm>
            <a:off x="650084" y="1913087"/>
            <a:ext cx="10594860" cy="4446361"/>
          </a:xfrm>
        </p:spPr>
        <p:txBody>
          <a:bodyPr>
            <a:normAutofit/>
          </a:bodyPr>
          <a:lstStyle/>
          <a:p>
            <a:pPr marL="250825" lvl="1" indent="0">
              <a:spcAft>
                <a:spcPts val="600"/>
              </a:spcAft>
              <a:buNone/>
            </a:pPr>
            <a:r>
              <a:rPr lang="de-DE" noProof="1">
                <a:solidFill>
                  <a:schemeClr val="bg1"/>
                </a:solidFill>
                <a:latin typeface="Segoe UI" panose="020B0502040204020203" pitchFamily="34" charset="0"/>
                <a:cs typeface="Segoe UI" panose="020B0502040204020203" pitchFamily="34" charset="0"/>
              </a:rPr>
              <a:t>HL is </a:t>
            </a:r>
            <a:r>
              <a:rPr lang="de-DE" b="1" noProof="1">
                <a:solidFill>
                  <a:srgbClr val="FFDA65"/>
                </a:solidFill>
                <a:latin typeface="Segoe UI" panose="020B0502040204020203" pitchFamily="34" charset="0"/>
                <a:cs typeface="Segoe UI" panose="020B0502040204020203" pitchFamily="34" charset="0"/>
              </a:rPr>
              <a:t>influenced</a:t>
            </a:r>
            <a:r>
              <a:rPr lang="de-DE" noProof="1">
                <a:solidFill>
                  <a:schemeClr val="accent2"/>
                </a:solidFill>
                <a:latin typeface="Segoe UI" panose="020B0502040204020203" pitchFamily="34" charset="0"/>
                <a:cs typeface="Segoe UI" panose="020B0502040204020203" pitchFamily="34" charset="0"/>
              </a:rPr>
              <a:t> </a:t>
            </a:r>
            <a:r>
              <a:rPr lang="de-DE" noProof="1">
                <a:solidFill>
                  <a:schemeClr val="bg1"/>
                </a:solidFill>
                <a:latin typeface="Segoe UI" panose="020B0502040204020203" pitchFamily="34" charset="0"/>
                <a:cs typeface="Segoe UI" panose="020B0502040204020203" pitchFamily="34" charset="0"/>
              </a:rPr>
              <a:t>by the </a:t>
            </a:r>
            <a:r>
              <a:rPr lang="de-DE" b="1" noProof="1">
                <a:solidFill>
                  <a:srgbClr val="FFDA65"/>
                </a:solidFill>
                <a:latin typeface="Segoe UI" panose="020B0502040204020203" pitchFamily="34" charset="0"/>
                <a:cs typeface="Segoe UI" panose="020B0502040204020203" pitchFamily="34" charset="0"/>
              </a:rPr>
              <a:t>social, cultural</a:t>
            </a:r>
            <a:r>
              <a:rPr lang="de-DE" noProof="1">
                <a:solidFill>
                  <a:srgbClr val="FFDA65"/>
                </a:solidFill>
                <a:latin typeface="Segoe UI" panose="020B0502040204020203" pitchFamily="34" charset="0"/>
                <a:cs typeface="Segoe UI" panose="020B0502040204020203" pitchFamily="34" charset="0"/>
              </a:rPr>
              <a:t>, </a:t>
            </a:r>
            <a:r>
              <a:rPr lang="de-DE" noProof="1">
                <a:solidFill>
                  <a:schemeClr val="bg1"/>
                </a:solidFill>
                <a:latin typeface="Segoe UI" panose="020B0502040204020203" pitchFamily="34" charset="0"/>
                <a:cs typeface="Segoe UI" panose="020B0502040204020203" pitchFamily="34" charset="0"/>
              </a:rPr>
              <a:t>and </a:t>
            </a:r>
            <a:r>
              <a:rPr lang="de-DE" b="1" noProof="1">
                <a:solidFill>
                  <a:srgbClr val="FFDA65"/>
                </a:solidFill>
                <a:latin typeface="Segoe UI" panose="020B0502040204020203" pitchFamily="34" charset="0"/>
                <a:cs typeface="Segoe UI" panose="020B0502040204020203" pitchFamily="34" charset="0"/>
              </a:rPr>
              <a:t>organizational contexts </a:t>
            </a:r>
            <a:br>
              <a:rPr lang="de-DE" b="1" noProof="1">
                <a:solidFill>
                  <a:srgbClr val="FFDA65"/>
                </a:solidFill>
                <a:latin typeface="Segoe UI" panose="020B0502040204020203" pitchFamily="34" charset="0"/>
                <a:cs typeface="Segoe UI" panose="020B0502040204020203" pitchFamily="34" charset="0"/>
              </a:rPr>
            </a:br>
            <a:r>
              <a:rPr lang="de-DE" noProof="1">
                <a:solidFill>
                  <a:schemeClr val="bg1"/>
                </a:solidFill>
                <a:latin typeface="Segoe UI" panose="020B0502040204020203" pitchFamily="34" charset="0"/>
                <a:cs typeface="Segoe UI" panose="020B0502040204020203" pitchFamily="34" charset="0"/>
              </a:rPr>
              <a:t>in which people grow up, learn, work, live, receive care and age. </a:t>
            </a:r>
          </a:p>
          <a:p>
            <a:pPr marL="250825" lvl="1" indent="0">
              <a:spcAft>
                <a:spcPts val="600"/>
              </a:spcAft>
              <a:buNone/>
            </a:pPr>
            <a:endParaRPr lang="de-DE" sz="2000" noProof="1">
              <a:solidFill>
                <a:schemeClr val="bg1"/>
              </a:solidFill>
              <a:latin typeface="Segoe UI" panose="020B0502040204020203" pitchFamily="34" charset="0"/>
              <a:cs typeface="Segoe UI" panose="020B0502040204020203" pitchFamily="34" charset="0"/>
            </a:endParaRPr>
          </a:p>
          <a:p>
            <a:pPr marL="250825" lvl="1" indent="0">
              <a:spcAft>
                <a:spcPts val="600"/>
              </a:spcAft>
              <a:buNone/>
            </a:pPr>
            <a:endParaRPr lang="de-DE" sz="2000" noProof="1">
              <a:solidFill>
                <a:schemeClr val="bg1"/>
              </a:solidFill>
              <a:latin typeface="Segoe UI" panose="020B0502040204020203" pitchFamily="34" charset="0"/>
              <a:cs typeface="Segoe UI" panose="020B0502040204020203" pitchFamily="34" charset="0"/>
            </a:endParaRPr>
          </a:p>
          <a:p>
            <a:pPr marL="250825" lvl="1" indent="0">
              <a:spcAft>
                <a:spcPts val="600"/>
              </a:spcAft>
              <a:buNone/>
            </a:pPr>
            <a:endParaRPr lang="de-DE" sz="2000" noProof="1">
              <a:solidFill>
                <a:schemeClr val="bg1"/>
              </a:solidFill>
              <a:latin typeface="Segoe UI" panose="020B0502040204020203" pitchFamily="34" charset="0"/>
              <a:cs typeface="Segoe UI" panose="020B0502040204020203" pitchFamily="34" charset="0"/>
            </a:endParaRPr>
          </a:p>
          <a:p>
            <a:pPr marL="250825" lvl="1" indent="0">
              <a:spcAft>
                <a:spcPts val="600"/>
              </a:spcAft>
              <a:buNone/>
            </a:pPr>
            <a:endParaRPr lang="de-DE" sz="2000" noProof="1">
              <a:solidFill>
                <a:schemeClr val="bg1"/>
              </a:solidFill>
              <a:latin typeface="Segoe UI" panose="020B0502040204020203" pitchFamily="34" charset="0"/>
              <a:cs typeface="Segoe UI" panose="020B0502040204020203" pitchFamily="34" charset="0"/>
            </a:endParaRPr>
          </a:p>
          <a:p>
            <a:pPr marL="250825" lvl="1" indent="0">
              <a:spcAft>
                <a:spcPts val="600"/>
              </a:spcAft>
              <a:buNone/>
            </a:pPr>
            <a:endParaRPr lang="de-DE" sz="2000" noProof="1">
              <a:solidFill>
                <a:schemeClr val="bg1"/>
              </a:solidFill>
              <a:latin typeface="Segoe UI" panose="020B0502040204020203" pitchFamily="34" charset="0"/>
              <a:cs typeface="Segoe UI" panose="020B0502040204020203" pitchFamily="34" charset="0"/>
            </a:endParaRPr>
          </a:p>
          <a:p>
            <a:pPr marL="250825" lvl="1" indent="0">
              <a:spcAft>
                <a:spcPts val="600"/>
              </a:spcAft>
              <a:buNone/>
            </a:pPr>
            <a:endParaRPr lang="de-DE" sz="2000" noProof="1">
              <a:solidFill>
                <a:schemeClr val="bg1"/>
              </a:solidFill>
              <a:latin typeface="Segoe UI" panose="020B0502040204020203" pitchFamily="34" charset="0"/>
              <a:cs typeface="Segoe UI" panose="020B0502040204020203" pitchFamily="34" charset="0"/>
            </a:endParaRPr>
          </a:p>
          <a:p>
            <a:pPr marL="250825" lvl="1" indent="0">
              <a:spcAft>
                <a:spcPts val="600"/>
              </a:spcAft>
              <a:buNone/>
            </a:pPr>
            <a:endParaRPr lang="de-DE" sz="2000" noProof="1">
              <a:solidFill>
                <a:schemeClr val="bg1"/>
              </a:solidFill>
              <a:latin typeface="Segoe UI" panose="020B0502040204020203" pitchFamily="34" charset="0"/>
              <a:cs typeface="Segoe UI" panose="020B0502040204020203" pitchFamily="34" charset="0"/>
            </a:endParaRPr>
          </a:p>
          <a:p>
            <a:pPr marL="250825" lvl="1" indent="0">
              <a:spcAft>
                <a:spcPts val="600"/>
              </a:spcAft>
              <a:buNone/>
            </a:pPr>
            <a:endParaRPr lang="de-DE" sz="2000" noProof="1">
              <a:solidFill>
                <a:schemeClr val="bg1"/>
              </a:solidFill>
              <a:latin typeface="Segoe UI" panose="020B0502040204020203" pitchFamily="34" charset="0"/>
              <a:cs typeface="Segoe UI" panose="020B0502040204020203" pitchFamily="34" charset="0"/>
            </a:endParaRPr>
          </a:p>
          <a:p>
            <a:pPr marL="250825" lvl="1" indent="0">
              <a:spcAft>
                <a:spcPts val="600"/>
              </a:spcAft>
              <a:buNone/>
            </a:pPr>
            <a:endParaRPr lang="de-DE" sz="2000" b="1" noProof="1">
              <a:solidFill>
                <a:schemeClr val="bg1"/>
              </a:solidFill>
              <a:latin typeface="Segoe UI" panose="020B0502040204020203" pitchFamily="34" charset="0"/>
              <a:cs typeface="Segoe UI" panose="020B0502040204020203" pitchFamily="34" charset="0"/>
            </a:endParaRPr>
          </a:p>
          <a:p>
            <a:pPr marL="250825" lvl="1" indent="0">
              <a:spcAft>
                <a:spcPts val="600"/>
              </a:spcAft>
              <a:buNone/>
            </a:pPr>
            <a:endParaRPr lang="de-DE" sz="2000" b="1" noProof="1">
              <a:solidFill>
                <a:schemeClr val="bg1"/>
              </a:solidFill>
              <a:latin typeface="Segoe UI" panose="020B0502040204020203" pitchFamily="34" charset="0"/>
              <a:cs typeface="Segoe UI" panose="020B0502040204020203" pitchFamily="34" charset="0"/>
            </a:endParaRPr>
          </a:p>
        </p:txBody>
      </p:sp>
      <p:sp>
        <p:nvSpPr>
          <p:cNvPr id="9" name="Pfeil: nach rechts 8">
            <a:extLst>
              <a:ext uri="{FF2B5EF4-FFF2-40B4-BE49-F238E27FC236}">
                <a16:creationId xmlns:a16="http://schemas.microsoft.com/office/drawing/2014/main" id="{DE5F4F21-DB41-271D-403B-B4B7827BA3DC}"/>
              </a:ext>
            </a:extLst>
          </p:cNvPr>
          <p:cNvSpPr/>
          <p:nvPr/>
        </p:nvSpPr>
        <p:spPr>
          <a:xfrm>
            <a:off x="90963" y="2977807"/>
            <a:ext cx="5023942" cy="3135024"/>
          </a:xfrm>
          <a:prstGeom prst="rightArrow">
            <a:avLst/>
          </a:prstGeom>
          <a:solidFill>
            <a:schemeClr val="accent2">
              <a:alpha val="80000"/>
            </a:schemeClr>
          </a:solidFill>
          <a:ln w="31750" cap="rnd">
            <a:solidFill>
              <a:schemeClr val="accent5">
                <a:lumMod val="60000"/>
                <a:lumOff val="40000"/>
              </a:schemeClr>
            </a:solidFill>
            <a:round/>
          </a:ln>
          <a:effectLst>
            <a:softEdge rad="0"/>
          </a:effectLst>
        </p:spPr>
        <p:style>
          <a:lnRef idx="2">
            <a:schemeClr val="accent2"/>
          </a:lnRef>
          <a:fillRef idx="1">
            <a:schemeClr val="lt1"/>
          </a:fillRef>
          <a:effectRef idx="0">
            <a:schemeClr val="accent2"/>
          </a:effectRef>
          <a:fontRef idx="minor">
            <a:schemeClr val="dk1"/>
          </a:fontRef>
        </p:style>
        <p:txBody>
          <a:bodyPr rtlCol="0" anchor="ctr"/>
          <a:lstStyle/>
          <a:p>
            <a:pPr algn="ctr"/>
            <a:endParaRPr lang="de-DE" noProof="1"/>
          </a:p>
        </p:txBody>
      </p:sp>
      <p:sp>
        <p:nvSpPr>
          <p:cNvPr id="13" name="Textfeld 12">
            <a:extLst>
              <a:ext uri="{FF2B5EF4-FFF2-40B4-BE49-F238E27FC236}">
                <a16:creationId xmlns:a16="http://schemas.microsoft.com/office/drawing/2014/main" id="{7294B929-6F5A-934B-B5F4-7921DFA3EC7E}"/>
              </a:ext>
            </a:extLst>
          </p:cNvPr>
          <p:cNvSpPr txBox="1"/>
          <p:nvPr/>
        </p:nvSpPr>
        <p:spPr>
          <a:xfrm>
            <a:off x="89453" y="4112915"/>
            <a:ext cx="3465289" cy="830997"/>
          </a:xfrm>
          <a:prstGeom prst="rect">
            <a:avLst/>
          </a:prstGeom>
          <a:noFill/>
        </p:spPr>
        <p:txBody>
          <a:bodyPr wrap="square" rtlCol="0">
            <a:spAutoFit/>
          </a:bodyPr>
          <a:lstStyle/>
          <a:p>
            <a:pPr algn="r"/>
            <a:r>
              <a:rPr lang="de-DE" sz="2400" noProof="1">
                <a:solidFill>
                  <a:schemeClr val="bg1"/>
                </a:solidFill>
                <a:latin typeface="Segoe UI" panose="020B0502040204020203" pitchFamily="34" charset="0"/>
                <a:cs typeface="Segoe UI" panose="020B0502040204020203" pitchFamily="34" charset="0"/>
              </a:rPr>
              <a:t>personal motivation</a:t>
            </a:r>
            <a:r>
              <a:rPr lang="de-DE" sz="2400" noProof="1">
                <a:solidFill>
                  <a:srgbClr val="FF0000"/>
                </a:solidFill>
                <a:latin typeface="Segoe UI" panose="020B0502040204020203" pitchFamily="34" charset="0"/>
                <a:cs typeface="Segoe UI" panose="020B0502040204020203" pitchFamily="34" charset="0"/>
              </a:rPr>
              <a:t> </a:t>
            </a:r>
          </a:p>
          <a:p>
            <a:pPr algn="r"/>
            <a:r>
              <a:rPr lang="de-DE" sz="2400" noProof="1">
                <a:solidFill>
                  <a:schemeClr val="bg1"/>
                </a:solidFill>
                <a:latin typeface="Segoe UI" panose="020B0502040204020203" pitchFamily="34" charset="0"/>
                <a:cs typeface="Segoe UI" panose="020B0502040204020203" pitchFamily="34" charset="0"/>
              </a:rPr>
              <a:t>and</a:t>
            </a:r>
            <a:r>
              <a:rPr lang="de-DE" sz="2400" noProof="1">
                <a:solidFill>
                  <a:srgbClr val="FF0000"/>
                </a:solidFill>
                <a:latin typeface="Segoe UI" panose="020B0502040204020203" pitchFamily="34" charset="0"/>
                <a:cs typeface="Segoe UI" panose="020B0502040204020203" pitchFamily="34" charset="0"/>
              </a:rPr>
              <a:t> </a:t>
            </a:r>
            <a:r>
              <a:rPr lang="de-DE" sz="2400" noProof="1">
                <a:solidFill>
                  <a:schemeClr val="bg1"/>
                </a:solidFill>
                <a:latin typeface="Segoe UI" panose="020B0502040204020203" pitchFamily="34" charset="0"/>
                <a:cs typeface="Segoe UI" panose="020B0502040204020203" pitchFamily="34" charset="0"/>
              </a:rPr>
              <a:t>competencies</a:t>
            </a:r>
          </a:p>
        </p:txBody>
      </p:sp>
      <p:sp>
        <p:nvSpPr>
          <p:cNvPr id="14" name="Textfeld 13">
            <a:extLst>
              <a:ext uri="{FF2B5EF4-FFF2-40B4-BE49-F238E27FC236}">
                <a16:creationId xmlns:a16="http://schemas.microsoft.com/office/drawing/2014/main" id="{40D7B510-DC7E-090A-2DE0-DAAAF52C1BCD}"/>
              </a:ext>
            </a:extLst>
          </p:cNvPr>
          <p:cNvSpPr txBox="1"/>
          <p:nvPr/>
        </p:nvSpPr>
        <p:spPr>
          <a:xfrm>
            <a:off x="8611052" y="3790793"/>
            <a:ext cx="3804468" cy="1723549"/>
          </a:xfrm>
          <a:prstGeom prst="rect">
            <a:avLst/>
          </a:prstGeom>
          <a:noFill/>
        </p:spPr>
        <p:txBody>
          <a:bodyPr wrap="square" rtlCol="0">
            <a:spAutoFit/>
          </a:bodyPr>
          <a:lstStyle/>
          <a:p>
            <a:r>
              <a:rPr lang="de-DE" sz="2200" noProof="1">
                <a:solidFill>
                  <a:schemeClr val="bg1"/>
                </a:solidFill>
                <a:latin typeface="Segoe UI" panose="020B0502040204020203" pitchFamily="34" charset="0"/>
                <a:cs typeface="Segoe UI" panose="020B0502040204020203" pitchFamily="34" charset="0"/>
              </a:rPr>
              <a:t>accessibility, quality, and user-friendliness of </a:t>
            </a:r>
            <a:br>
              <a:rPr lang="de-DE" sz="2200" noProof="1">
                <a:solidFill>
                  <a:schemeClr val="bg1"/>
                </a:solidFill>
                <a:latin typeface="Segoe UI" panose="020B0502040204020203" pitchFamily="34" charset="0"/>
                <a:cs typeface="Segoe UI" panose="020B0502040204020203" pitchFamily="34" charset="0"/>
              </a:rPr>
            </a:br>
            <a:r>
              <a:rPr lang="de-DE" sz="2200" noProof="1">
                <a:solidFill>
                  <a:schemeClr val="bg1"/>
                </a:solidFill>
                <a:latin typeface="Segoe UI" panose="020B0502040204020203" pitchFamily="34" charset="0"/>
                <a:cs typeface="Segoe UI" panose="020B0502040204020203" pitchFamily="34" charset="0"/>
              </a:rPr>
              <a:t>health-related information </a:t>
            </a:r>
            <a:br>
              <a:rPr lang="de-DE" sz="2200" noProof="1">
                <a:solidFill>
                  <a:schemeClr val="bg1"/>
                </a:solidFill>
                <a:latin typeface="Segoe UI" panose="020B0502040204020203" pitchFamily="34" charset="0"/>
                <a:cs typeface="Segoe UI" panose="020B0502040204020203" pitchFamily="34" charset="0"/>
              </a:rPr>
            </a:br>
            <a:r>
              <a:rPr lang="de-DE" sz="2200" noProof="1">
                <a:solidFill>
                  <a:schemeClr val="bg1"/>
                </a:solidFill>
                <a:latin typeface="Segoe UI" panose="020B0502040204020203" pitchFamily="34" charset="0"/>
                <a:cs typeface="Segoe UI" panose="020B0502040204020203" pitchFamily="34" charset="0"/>
              </a:rPr>
              <a:t>and services </a:t>
            </a:r>
            <a:br>
              <a:rPr lang="de-DE" noProof="1">
                <a:solidFill>
                  <a:schemeClr val="bg1"/>
                </a:solidFill>
                <a:latin typeface="Segoe UI" panose="020B0502040204020203" pitchFamily="34" charset="0"/>
                <a:cs typeface="Segoe UI" panose="020B0502040204020203" pitchFamily="34" charset="0"/>
              </a:rPr>
            </a:br>
            <a:endParaRPr lang="de-DE" strike="sngStrike" noProof="1">
              <a:solidFill>
                <a:schemeClr val="bg1"/>
              </a:solidFill>
              <a:latin typeface="Segoe UI" panose="020B0502040204020203" pitchFamily="34" charset="0"/>
              <a:cs typeface="Segoe UI" panose="020B0502040204020203" pitchFamily="34" charset="0"/>
            </a:endParaRPr>
          </a:p>
        </p:txBody>
      </p:sp>
      <p:sp>
        <p:nvSpPr>
          <p:cNvPr id="6" name="Fußzeilenplatzhalter 5">
            <a:extLst>
              <a:ext uri="{FF2B5EF4-FFF2-40B4-BE49-F238E27FC236}">
                <a16:creationId xmlns:a16="http://schemas.microsoft.com/office/drawing/2014/main" id="{1157CE65-B66F-C1A6-958B-032DF1C7412D}"/>
              </a:ext>
            </a:extLst>
          </p:cNvPr>
          <p:cNvSpPr>
            <a:spLocks noGrp="1"/>
          </p:cNvSpPr>
          <p:nvPr>
            <p:ph type="ftr" sz="quarter" idx="11"/>
          </p:nvPr>
        </p:nvSpPr>
        <p:spPr>
          <a:xfrm>
            <a:off x="360000" y="6356350"/>
            <a:ext cx="4114800" cy="365125"/>
          </a:xfrm>
        </p:spPr>
        <p:txBody>
          <a:bodyPr wrap="square"/>
          <a:lstStyle/>
          <a:p>
            <a:pPr algn="l"/>
            <a:r>
              <a:rPr lang="de-DE" noProof="1">
                <a:solidFill>
                  <a:schemeClr val="bg1"/>
                </a:solidFill>
              </a:rPr>
              <a:t>References: 9, 10</a:t>
            </a:r>
          </a:p>
        </p:txBody>
      </p:sp>
      <p:sp>
        <p:nvSpPr>
          <p:cNvPr id="7" name="Flussdiagramm: Verbinder 6">
            <a:extLst>
              <a:ext uri="{FF2B5EF4-FFF2-40B4-BE49-F238E27FC236}">
                <a16:creationId xmlns:a16="http://schemas.microsoft.com/office/drawing/2014/main" id="{CF90B3A9-368B-1830-1D7E-FB9628581C15}"/>
              </a:ext>
            </a:extLst>
          </p:cNvPr>
          <p:cNvSpPr/>
          <p:nvPr/>
        </p:nvSpPr>
        <p:spPr>
          <a:xfrm>
            <a:off x="4363355" y="2878884"/>
            <a:ext cx="3465289" cy="3299061"/>
          </a:xfrm>
          <a:prstGeom prst="flowChartConnector">
            <a:avLst/>
          </a:prstGeom>
          <a:solidFill>
            <a:schemeClr val="accent1">
              <a:alpha val="60000"/>
            </a:schemeClr>
          </a:solidFill>
          <a:ln w="31750">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solidFill>
                <a:schemeClr val="bg1"/>
              </a:solidFill>
            </a:endParaRPr>
          </a:p>
        </p:txBody>
      </p:sp>
      <p:sp>
        <p:nvSpPr>
          <p:cNvPr id="8" name="Textfeld 7">
            <a:extLst>
              <a:ext uri="{FF2B5EF4-FFF2-40B4-BE49-F238E27FC236}">
                <a16:creationId xmlns:a16="http://schemas.microsoft.com/office/drawing/2014/main" id="{4A6A8820-8CB6-1420-DBF1-2EE45DBF6963}"/>
              </a:ext>
            </a:extLst>
          </p:cNvPr>
          <p:cNvSpPr txBox="1"/>
          <p:nvPr/>
        </p:nvSpPr>
        <p:spPr>
          <a:xfrm>
            <a:off x="4871720" y="3928251"/>
            <a:ext cx="2336663" cy="1200329"/>
          </a:xfrm>
          <a:prstGeom prst="rect">
            <a:avLst/>
          </a:prstGeom>
          <a:noFill/>
        </p:spPr>
        <p:txBody>
          <a:bodyPr wrap="square" rtlCol="0">
            <a:spAutoFit/>
          </a:bodyPr>
          <a:lstStyle/>
          <a:p>
            <a:pPr algn="ctr"/>
            <a:r>
              <a:rPr lang="de-DE" sz="3600" noProof="1">
                <a:solidFill>
                  <a:schemeClr val="bg1"/>
                </a:solidFill>
                <a:latin typeface="Segoe UI" panose="020B0502040204020203" pitchFamily="34" charset="0"/>
                <a:cs typeface="Segoe UI" panose="020B0502040204020203" pitchFamily="34" charset="0"/>
              </a:rPr>
              <a:t>health </a:t>
            </a:r>
          </a:p>
          <a:p>
            <a:pPr algn="ctr"/>
            <a:r>
              <a:rPr lang="de-DE" sz="3600" noProof="1">
                <a:solidFill>
                  <a:schemeClr val="bg1"/>
                </a:solidFill>
                <a:latin typeface="Segoe UI" panose="020B0502040204020203" pitchFamily="34" charset="0"/>
                <a:cs typeface="Segoe UI" panose="020B0502040204020203" pitchFamily="34" charset="0"/>
              </a:rPr>
              <a:t>literacy</a:t>
            </a:r>
          </a:p>
        </p:txBody>
      </p:sp>
    </p:spTree>
    <p:extLst>
      <p:ext uri="{BB962C8B-B14F-4D97-AF65-F5344CB8AC3E}">
        <p14:creationId xmlns:p14="http://schemas.microsoft.com/office/powerpoint/2010/main" val="42528219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a:extLst>
            <a:ext uri="{FF2B5EF4-FFF2-40B4-BE49-F238E27FC236}">
              <a16:creationId xmlns:a16="http://schemas.microsoft.com/office/drawing/2014/main" id="{3C1CACA9-D817-5258-113E-2E547A9744E4}"/>
            </a:ext>
          </a:extLst>
        </p:cNvPr>
        <p:cNvGrpSpPr/>
        <p:nvPr/>
      </p:nvGrpSpPr>
      <p:grpSpPr>
        <a:xfrm>
          <a:off x="0" y="0"/>
          <a:ext cx="0" cy="0"/>
          <a:chOff x="0" y="0"/>
          <a:chExt cx="0" cy="0"/>
        </a:xfrm>
      </p:grpSpPr>
      <p:sp>
        <p:nvSpPr>
          <p:cNvPr id="4" name="Rechteck: abgerundete Ecken 3">
            <a:extLst>
              <a:ext uri="{FF2B5EF4-FFF2-40B4-BE49-F238E27FC236}">
                <a16:creationId xmlns:a16="http://schemas.microsoft.com/office/drawing/2014/main" id="{92C4FB4F-2B0B-F05B-AC6F-7A79BC3A1A05}"/>
              </a:ext>
            </a:extLst>
          </p:cNvPr>
          <p:cNvSpPr/>
          <p:nvPr/>
        </p:nvSpPr>
        <p:spPr>
          <a:xfrm rot="13536069">
            <a:off x="11237913" y="2575694"/>
            <a:ext cx="3076575" cy="2038346"/>
          </a:xfrm>
          <a:prstGeom prst="roundRect">
            <a:avLst/>
          </a:prstGeom>
          <a:solidFill>
            <a:schemeClr val="accent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2" name="Titel 1">
            <a:extLst>
              <a:ext uri="{FF2B5EF4-FFF2-40B4-BE49-F238E27FC236}">
                <a16:creationId xmlns:a16="http://schemas.microsoft.com/office/drawing/2014/main" id="{9200BEF4-95AC-B723-9C15-4577B2EC35A2}"/>
              </a:ext>
            </a:extLst>
          </p:cNvPr>
          <p:cNvSpPr>
            <a:spLocks noGrp="1"/>
          </p:cNvSpPr>
          <p:nvPr>
            <p:ph type="title"/>
          </p:nvPr>
        </p:nvSpPr>
        <p:spPr>
          <a:xfrm>
            <a:off x="838200" y="202088"/>
            <a:ext cx="10515600" cy="1325563"/>
          </a:xfrm>
        </p:spPr>
        <p:txBody>
          <a:bodyPr/>
          <a:lstStyle/>
          <a:p>
            <a:r>
              <a:rPr lang="de-DE" noProof="1">
                <a:solidFill>
                  <a:schemeClr val="bg1"/>
                </a:solidFill>
                <a:latin typeface="Segoe UI" panose="020B0502040204020203" pitchFamily="34" charset="0"/>
                <a:cs typeface="Segoe UI" panose="020B0502040204020203" pitchFamily="34" charset="0"/>
              </a:rPr>
              <a:t>Health literacy </a:t>
            </a:r>
            <a:r>
              <a:rPr lang="de-DE" noProof="1">
                <a:solidFill>
                  <a:schemeClr val="bg2"/>
                </a:solidFill>
                <a:latin typeface="Segoe UI" panose="020B0502040204020203" pitchFamily="34" charset="0"/>
                <a:cs typeface="Segoe UI" panose="020B0502040204020203" pitchFamily="34" charset="0"/>
              </a:rPr>
              <a:t>considerations a</a:t>
            </a:r>
            <a:r>
              <a:rPr lang="de-DE" noProof="1">
                <a:solidFill>
                  <a:schemeClr val="bg1"/>
                </a:solidFill>
                <a:latin typeface="Segoe UI" panose="020B0502040204020203" pitchFamily="34" charset="0"/>
                <a:cs typeface="Segoe UI" panose="020B0502040204020203" pitchFamily="34" charset="0"/>
              </a:rPr>
              <a:t>re </a:t>
            </a:r>
            <a:br>
              <a:rPr lang="de-DE" noProof="1">
                <a:solidFill>
                  <a:schemeClr val="bg1"/>
                </a:solidFill>
                <a:latin typeface="Segoe UI" panose="020B0502040204020203" pitchFamily="34" charset="0"/>
                <a:cs typeface="Segoe UI" panose="020B0502040204020203" pitchFamily="34" charset="0"/>
              </a:rPr>
            </a:br>
            <a:r>
              <a:rPr lang="de-DE" noProof="1">
                <a:solidFill>
                  <a:schemeClr val="bg1"/>
                </a:solidFill>
                <a:latin typeface="Segoe UI" panose="020B0502040204020203" pitchFamily="34" charset="0"/>
                <a:cs typeface="Segoe UI" panose="020B0502040204020203" pitchFamily="34" charset="0"/>
              </a:rPr>
              <a:t>needed for…</a:t>
            </a:r>
          </a:p>
        </p:txBody>
      </p:sp>
      <p:graphicFrame>
        <p:nvGraphicFramePr>
          <p:cNvPr id="21" name="Diagramm 20">
            <a:extLst>
              <a:ext uri="{FF2B5EF4-FFF2-40B4-BE49-F238E27FC236}">
                <a16:creationId xmlns:a16="http://schemas.microsoft.com/office/drawing/2014/main" id="{43156E2D-0EBD-0F8D-B154-97D863AC4B17}"/>
              </a:ext>
            </a:extLst>
          </p:cNvPr>
          <p:cNvGraphicFramePr/>
          <p:nvPr>
            <p:extLst>
              <p:ext uri="{D42A27DB-BD31-4B8C-83A1-F6EECF244321}">
                <p14:modId xmlns:p14="http://schemas.microsoft.com/office/powerpoint/2010/main" val="197928605"/>
              </p:ext>
            </p:extLst>
          </p:nvPr>
        </p:nvGraphicFramePr>
        <p:xfrm>
          <a:off x="2031999" y="1198334"/>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2" name="Flussdiagramm: Verbinder 21">
            <a:extLst>
              <a:ext uri="{FF2B5EF4-FFF2-40B4-BE49-F238E27FC236}">
                <a16:creationId xmlns:a16="http://schemas.microsoft.com/office/drawing/2014/main" id="{F287A895-6BD3-D9AC-9CA8-C91862A032F6}"/>
              </a:ext>
            </a:extLst>
          </p:cNvPr>
          <p:cNvSpPr/>
          <p:nvPr/>
        </p:nvSpPr>
        <p:spPr>
          <a:xfrm>
            <a:off x="5285999" y="3274553"/>
            <a:ext cx="1620000" cy="1620000"/>
          </a:xfrm>
          <a:prstGeom prst="flowChartConnector">
            <a:avLst/>
          </a:prstGeom>
          <a:solidFill>
            <a:schemeClr val="accent6">
              <a:alpha val="68000"/>
            </a:schemeClr>
          </a:solidFill>
          <a:ln w="412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23" name="Textfeld 22">
            <a:extLst>
              <a:ext uri="{FF2B5EF4-FFF2-40B4-BE49-F238E27FC236}">
                <a16:creationId xmlns:a16="http://schemas.microsoft.com/office/drawing/2014/main" id="{AEF0D90C-3D88-E2C7-EDC2-2CDF613A86FD}"/>
              </a:ext>
            </a:extLst>
          </p:cNvPr>
          <p:cNvSpPr txBox="1"/>
          <p:nvPr/>
        </p:nvSpPr>
        <p:spPr>
          <a:xfrm>
            <a:off x="5662987" y="3646965"/>
            <a:ext cx="904875" cy="769441"/>
          </a:xfrm>
          <a:prstGeom prst="rect">
            <a:avLst/>
          </a:prstGeom>
          <a:noFill/>
        </p:spPr>
        <p:txBody>
          <a:bodyPr wrap="square" rtlCol="0">
            <a:spAutoFit/>
          </a:bodyPr>
          <a:lstStyle/>
          <a:p>
            <a:r>
              <a:rPr lang="de-DE" sz="4400" noProof="1">
                <a:solidFill>
                  <a:schemeClr val="bg1"/>
                </a:solidFill>
                <a:latin typeface="Segoe UI" panose="020B0502040204020203" pitchFamily="34" charset="0"/>
                <a:cs typeface="Segoe UI" panose="020B0502040204020203" pitchFamily="34" charset="0"/>
              </a:rPr>
              <a:t>HL</a:t>
            </a:r>
          </a:p>
        </p:txBody>
      </p:sp>
      <p:sp>
        <p:nvSpPr>
          <p:cNvPr id="3" name="Rechteck: abgerundete Ecken 2">
            <a:extLst>
              <a:ext uri="{FF2B5EF4-FFF2-40B4-BE49-F238E27FC236}">
                <a16:creationId xmlns:a16="http://schemas.microsoft.com/office/drawing/2014/main" id="{AD3C601C-6C75-AF94-972F-88C8D68300EC}"/>
              </a:ext>
            </a:extLst>
          </p:cNvPr>
          <p:cNvSpPr/>
          <p:nvPr/>
        </p:nvSpPr>
        <p:spPr>
          <a:xfrm rot="13536069">
            <a:off x="11009313" y="995065"/>
            <a:ext cx="3076575" cy="2038346"/>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5" name="Rechteck: abgerundete Ecken 4">
            <a:extLst>
              <a:ext uri="{FF2B5EF4-FFF2-40B4-BE49-F238E27FC236}">
                <a16:creationId xmlns:a16="http://schemas.microsoft.com/office/drawing/2014/main" id="{C199E3E5-E6C1-A909-A506-A1D2A5520900}"/>
              </a:ext>
            </a:extLst>
          </p:cNvPr>
          <p:cNvSpPr/>
          <p:nvPr/>
        </p:nvSpPr>
        <p:spPr>
          <a:xfrm rot="13536069">
            <a:off x="9204866" y="6699789"/>
            <a:ext cx="3076575" cy="2038346"/>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6" name="Fußzeilenplatzhalter 5">
            <a:extLst>
              <a:ext uri="{FF2B5EF4-FFF2-40B4-BE49-F238E27FC236}">
                <a16:creationId xmlns:a16="http://schemas.microsoft.com/office/drawing/2014/main" id="{736534A3-ECE1-2C98-BE6A-5F6073B68D8C}"/>
              </a:ext>
            </a:extLst>
          </p:cNvPr>
          <p:cNvSpPr>
            <a:spLocks noGrp="1"/>
          </p:cNvSpPr>
          <p:nvPr>
            <p:ph type="ftr" sz="quarter" idx="11"/>
          </p:nvPr>
        </p:nvSpPr>
        <p:spPr>
          <a:xfrm>
            <a:off x="360000" y="6356350"/>
            <a:ext cx="4114800" cy="365125"/>
          </a:xfrm>
        </p:spPr>
        <p:txBody>
          <a:bodyPr wrap="square"/>
          <a:lstStyle/>
          <a:p>
            <a:pPr algn="l"/>
            <a:r>
              <a:rPr lang="de-DE" noProof="1">
                <a:solidFill>
                  <a:schemeClr val="bg1"/>
                </a:solidFill>
              </a:rPr>
              <a:t>Reference: 11</a:t>
            </a:r>
          </a:p>
        </p:txBody>
      </p:sp>
    </p:spTree>
    <p:extLst>
      <p:ext uri="{BB962C8B-B14F-4D97-AF65-F5344CB8AC3E}">
        <p14:creationId xmlns:p14="http://schemas.microsoft.com/office/powerpoint/2010/main" val="35598264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50000"/>
          </a:schemeClr>
        </a:solidFill>
        <a:effectLst/>
      </p:bgPr>
    </p:bg>
    <p:spTree>
      <p:nvGrpSpPr>
        <p:cNvPr id="1" name="">
          <a:extLst>
            <a:ext uri="{FF2B5EF4-FFF2-40B4-BE49-F238E27FC236}">
              <a16:creationId xmlns:a16="http://schemas.microsoft.com/office/drawing/2014/main" id="{0F192398-F99D-6866-1BE9-468A58F090FB}"/>
            </a:ext>
          </a:extLst>
        </p:cNvPr>
        <p:cNvGrpSpPr/>
        <p:nvPr/>
      </p:nvGrpSpPr>
      <p:grpSpPr>
        <a:xfrm>
          <a:off x="0" y="0"/>
          <a:ext cx="0" cy="0"/>
          <a:chOff x="0" y="0"/>
          <a:chExt cx="0" cy="0"/>
        </a:xfrm>
      </p:grpSpPr>
      <p:grpSp>
        <p:nvGrpSpPr>
          <p:cNvPr id="30" name="Gruppieren 29">
            <a:extLst>
              <a:ext uri="{FF2B5EF4-FFF2-40B4-BE49-F238E27FC236}">
                <a16:creationId xmlns:a16="http://schemas.microsoft.com/office/drawing/2014/main" id="{16096819-18B6-1ADF-E143-E5FD8DE26759}"/>
              </a:ext>
            </a:extLst>
          </p:cNvPr>
          <p:cNvGrpSpPr/>
          <p:nvPr/>
        </p:nvGrpSpPr>
        <p:grpSpPr>
          <a:xfrm>
            <a:off x="618300" y="2476699"/>
            <a:ext cx="10904029" cy="2520000"/>
            <a:chOff x="308630" y="2520000"/>
            <a:chExt cx="10904029" cy="2520000"/>
          </a:xfrm>
        </p:grpSpPr>
        <p:sp>
          <p:nvSpPr>
            <p:cNvPr id="29" name="Ellipse 28">
              <a:extLst>
                <a:ext uri="{FF2B5EF4-FFF2-40B4-BE49-F238E27FC236}">
                  <a16:creationId xmlns:a16="http://schemas.microsoft.com/office/drawing/2014/main" id="{72D97B68-B588-102F-BF26-34CEB9409B53}"/>
                </a:ext>
              </a:extLst>
            </p:cNvPr>
            <p:cNvSpPr/>
            <p:nvPr/>
          </p:nvSpPr>
          <p:spPr>
            <a:xfrm>
              <a:off x="8692659" y="2520000"/>
              <a:ext cx="2520000" cy="2520000"/>
            </a:xfrm>
            <a:prstGeom prst="ellipse">
              <a:avLst/>
            </a:prstGeom>
            <a:solidFill>
              <a:schemeClr val="accent5">
                <a:alpha val="70000"/>
              </a:schemeClr>
            </a:solidFill>
            <a:ln>
              <a:solidFill>
                <a:schemeClr val="accent5"/>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28" name="Ellipse 27">
              <a:extLst>
                <a:ext uri="{FF2B5EF4-FFF2-40B4-BE49-F238E27FC236}">
                  <a16:creationId xmlns:a16="http://schemas.microsoft.com/office/drawing/2014/main" id="{649D589C-07B0-745F-249B-5CD94E8E0834}"/>
                </a:ext>
              </a:extLst>
            </p:cNvPr>
            <p:cNvSpPr/>
            <p:nvPr/>
          </p:nvSpPr>
          <p:spPr>
            <a:xfrm>
              <a:off x="6598126" y="2520000"/>
              <a:ext cx="2520000" cy="2520000"/>
            </a:xfrm>
            <a:prstGeom prst="ellipse">
              <a:avLst/>
            </a:prstGeom>
            <a:solidFill>
              <a:schemeClr val="accent3">
                <a:alpha val="70000"/>
              </a:schemeClr>
            </a:solidFill>
            <a:ln>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27" name="Ellipse 26">
              <a:extLst>
                <a:ext uri="{FF2B5EF4-FFF2-40B4-BE49-F238E27FC236}">
                  <a16:creationId xmlns:a16="http://schemas.microsoft.com/office/drawing/2014/main" id="{1A017A32-1D2E-41EB-14B9-69ADBAD0CA32}"/>
                </a:ext>
              </a:extLst>
            </p:cNvPr>
            <p:cNvSpPr/>
            <p:nvPr/>
          </p:nvSpPr>
          <p:spPr>
            <a:xfrm>
              <a:off x="4511709" y="2520000"/>
              <a:ext cx="2520000" cy="2520000"/>
            </a:xfrm>
            <a:prstGeom prst="ellipse">
              <a:avLst/>
            </a:prstGeom>
            <a:solidFill>
              <a:schemeClr val="accent4">
                <a:alpha val="70000"/>
              </a:schemeClr>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26" name="Ellipse 25">
              <a:extLst>
                <a:ext uri="{FF2B5EF4-FFF2-40B4-BE49-F238E27FC236}">
                  <a16:creationId xmlns:a16="http://schemas.microsoft.com/office/drawing/2014/main" id="{E4D301F5-7A5A-D4DB-7269-0E21DFA6D38E}"/>
                </a:ext>
              </a:extLst>
            </p:cNvPr>
            <p:cNvSpPr/>
            <p:nvPr/>
          </p:nvSpPr>
          <p:spPr>
            <a:xfrm>
              <a:off x="2415307" y="2520000"/>
              <a:ext cx="2520000" cy="2520000"/>
            </a:xfrm>
            <a:prstGeom prst="ellipse">
              <a:avLst/>
            </a:prstGeom>
            <a:solidFill>
              <a:schemeClr val="accent2">
                <a:alpha val="70000"/>
              </a:schemeClr>
            </a:solidFill>
            <a:ln>
              <a:solidFill>
                <a:schemeClr val="accent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sp>
          <p:nvSpPr>
            <p:cNvPr id="25" name="Ellipse 24">
              <a:extLst>
                <a:ext uri="{FF2B5EF4-FFF2-40B4-BE49-F238E27FC236}">
                  <a16:creationId xmlns:a16="http://schemas.microsoft.com/office/drawing/2014/main" id="{4BC640E8-16B6-CE99-119E-F3D9BF1D6096}"/>
                </a:ext>
              </a:extLst>
            </p:cNvPr>
            <p:cNvSpPr/>
            <p:nvPr/>
          </p:nvSpPr>
          <p:spPr>
            <a:xfrm>
              <a:off x="308630" y="2520000"/>
              <a:ext cx="2520000" cy="2520000"/>
            </a:xfrm>
            <a:prstGeom prst="ellipse">
              <a:avLst/>
            </a:prstGeom>
            <a:solidFill>
              <a:schemeClr val="accent1">
                <a:alpha val="70000"/>
              </a:schemeClr>
            </a:solidFill>
            <a:ln>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noProof="1"/>
            </a:p>
          </p:txBody>
        </p:sp>
      </p:grpSp>
      <p:sp>
        <p:nvSpPr>
          <p:cNvPr id="2" name="Titel 1">
            <a:extLst>
              <a:ext uri="{FF2B5EF4-FFF2-40B4-BE49-F238E27FC236}">
                <a16:creationId xmlns:a16="http://schemas.microsoft.com/office/drawing/2014/main" id="{14D476DC-4037-FC45-67D2-5333C61A567B}"/>
              </a:ext>
            </a:extLst>
          </p:cNvPr>
          <p:cNvSpPr>
            <a:spLocks noGrp="1"/>
          </p:cNvSpPr>
          <p:nvPr>
            <p:ph type="title"/>
          </p:nvPr>
        </p:nvSpPr>
        <p:spPr>
          <a:xfrm>
            <a:off x="838200" y="559877"/>
            <a:ext cx="10515600" cy="1325563"/>
          </a:xfrm>
        </p:spPr>
        <p:txBody>
          <a:bodyPr>
            <a:normAutofit fontScale="90000"/>
          </a:bodyPr>
          <a:lstStyle/>
          <a:p>
            <a:br>
              <a:rPr lang="de-DE" noProof="1">
                <a:solidFill>
                  <a:schemeClr val="bg1"/>
                </a:solidFill>
                <a:latin typeface="Segoe UI" panose="020B0502040204020203" pitchFamily="34" charset="0"/>
                <a:cs typeface="Segoe UI" panose="020B0502040204020203" pitchFamily="34" charset="0"/>
              </a:rPr>
            </a:br>
            <a:r>
              <a:rPr lang="de-DE" sz="4900" noProof="1">
                <a:solidFill>
                  <a:schemeClr val="bg1"/>
                </a:solidFill>
                <a:latin typeface="Segoe UI" panose="020B0502040204020203" pitchFamily="34" charset="0"/>
                <a:cs typeface="Segoe UI" panose="020B0502040204020203" pitchFamily="34" charset="0"/>
              </a:rPr>
              <a:t>Investing in and </a:t>
            </a:r>
            <a:br>
              <a:rPr lang="de-DE" sz="4900" noProof="1">
                <a:solidFill>
                  <a:schemeClr val="bg1"/>
                </a:solidFill>
                <a:latin typeface="Segoe UI" panose="020B0502040204020203" pitchFamily="34" charset="0"/>
                <a:cs typeface="Segoe UI" panose="020B0502040204020203" pitchFamily="34" charset="0"/>
              </a:rPr>
            </a:br>
            <a:r>
              <a:rPr lang="de-DE" sz="4900" noProof="1">
                <a:solidFill>
                  <a:schemeClr val="bg1"/>
                </a:solidFill>
                <a:latin typeface="Segoe UI" panose="020B0502040204020203" pitchFamily="34" charset="0"/>
                <a:cs typeface="Segoe UI" panose="020B0502040204020203" pitchFamily="34" charset="0"/>
              </a:rPr>
              <a:t>strengthening health literacy…</a:t>
            </a:r>
            <a:br>
              <a:rPr lang="de-DE" noProof="1">
                <a:solidFill>
                  <a:schemeClr val="bg1"/>
                </a:solidFill>
                <a:latin typeface="Segoe UI" panose="020B0502040204020203" pitchFamily="34" charset="0"/>
                <a:cs typeface="Segoe UI" panose="020B0502040204020203" pitchFamily="34" charset="0"/>
              </a:rPr>
            </a:br>
            <a:endParaRPr lang="de-DE" noProof="1">
              <a:solidFill>
                <a:schemeClr val="bg1"/>
              </a:solidFill>
              <a:latin typeface="Segoe UI" panose="020B0502040204020203" pitchFamily="34" charset="0"/>
              <a:cs typeface="Segoe UI" panose="020B0502040204020203" pitchFamily="34" charset="0"/>
            </a:endParaRPr>
          </a:p>
        </p:txBody>
      </p:sp>
      <p:sp>
        <p:nvSpPr>
          <p:cNvPr id="7" name="Textfeld 6">
            <a:extLst>
              <a:ext uri="{FF2B5EF4-FFF2-40B4-BE49-F238E27FC236}">
                <a16:creationId xmlns:a16="http://schemas.microsoft.com/office/drawing/2014/main" id="{E9363419-0BDA-211D-CA32-1D51DEF33DD6}"/>
              </a:ext>
            </a:extLst>
          </p:cNvPr>
          <p:cNvSpPr txBox="1"/>
          <p:nvPr/>
        </p:nvSpPr>
        <p:spPr>
          <a:xfrm>
            <a:off x="2807927" y="3015942"/>
            <a:ext cx="2333839" cy="1477328"/>
          </a:xfrm>
          <a:prstGeom prst="rect">
            <a:avLst/>
          </a:prstGeom>
          <a:noFill/>
        </p:spPr>
        <p:txBody>
          <a:bodyPr wrap="square" rtlCol="0">
            <a:spAutoFit/>
          </a:bodyPr>
          <a:lstStyle/>
          <a:p>
            <a:pPr algn="ctr"/>
            <a:r>
              <a:rPr lang="de-DE" b="1" noProof="1">
                <a:solidFill>
                  <a:schemeClr val="bg1"/>
                </a:solidFill>
                <a:latin typeface="Segoe UI" panose="020B0502040204020203" pitchFamily="34" charset="0"/>
                <a:cs typeface="Segoe UI" panose="020B0502040204020203" pitchFamily="34" charset="0"/>
              </a:rPr>
              <a:t>supports</a:t>
            </a:r>
            <a:r>
              <a:rPr lang="de-DE" noProof="1">
                <a:solidFill>
                  <a:schemeClr val="bg1"/>
                </a:solidFill>
                <a:latin typeface="Segoe UI" panose="020B0502040204020203" pitchFamily="34" charset="0"/>
                <a:cs typeface="Segoe UI" panose="020B0502040204020203" pitchFamily="34" charset="0"/>
              </a:rPr>
              <a:t> </a:t>
            </a:r>
          </a:p>
          <a:p>
            <a:pPr lvl="0" algn="ctr"/>
            <a:r>
              <a:rPr lang="de-DE" noProof="1">
                <a:solidFill>
                  <a:schemeClr val="bg1"/>
                </a:solidFill>
                <a:latin typeface="Segoe UI" panose="020B0502040204020203" pitchFamily="34" charset="0"/>
                <a:cs typeface="Segoe UI" panose="020B0502040204020203" pitchFamily="34" charset="0"/>
              </a:rPr>
              <a:t>people centered </a:t>
            </a:r>
          </a:p>
          <a:p>
            <a:pPr lvl="0" algn="ctr"/>
            <a:r>
              <a:rPr lang="de-DE" noProof="1">
                <a:solidFill>
                  <a:schemeClr val="bg1"/>
                </a:solidFill>
                <a:latin typeface="Segoe UI" panose="020B0502040204020203" pitchFamily="34" charset="0"/>
                <a:cs typeface="Segoe UI" panose="020B0502040204020203" pitchFamily="34" charset="0"/>
              </a:rPr>
              <a:t>organizations, settings &amp;</a:t>
            </a:r>
            <a:br>
              <a:rPr lang="de-DE" noProof="1">
                <a:solidFill>
                  <a:schemeClr val="bg1"/>
                </a:solidFill>
                <a:latin typeface="Segoe UI" panose="020B0502040204020203" pitchFamily="34" charset="0"/>
                <a:cs typeface="Segoe UI" panose="020B0502040204020203" pitchFamily="34" charset="0"/>
              </a:rPr>
            </a:br>
            <a:r>
              <a:rPr lang="de-DE" noProof="1">
                <a:solidFill>
                  <a:schemeClr val="bg1"/>
                </a:solidFill>
                <a:latin typeface="Segoe UI" panose="020B0502040204020203" pitchFamily="34" charset="0"/>
                <a:cs typeface="Segoe UI" panose="020B0502040204020203" pitchFamily="34" charset="0"/>
              </a:rPr>
              <a:t>systems</a:t>
            </a:r>
          </a:p>
        </p:txBody>
      </p:sp>
      <p:sp>
        <p:nvSpPr>
          <p:cNvPr id="10" name="Textfeld 9">
            <a:extLst>
              <a:ext uri="{FF2B5EF4-FFF2-40B4-BE49-F238E27FC236}">
                <a16:creationId xmlns:a16="http://schemas.microsoft.com/office/drawing/2014/main" id="{91FD0115-576C-4105-1F09-F4D7830EC66F}"/>
              </a:ext>
            </a:extLst>
          </p:cNvPr>
          <p:cNvSpPr txBox="1"/>
          <p:nvPr/>
        </p:nvSpPr>
        <p:spPr>
          <a:xfrm>
            <a:off x="7156586" y="3015942"/>
            <a:ext cx="2030878" cy="1477328"/>
          </a:xfrm>
          <a:prstGeom prst="rect">
            <a:avLst/>
          </a:prstGeom>
          <a:noFill/>
        </p:spPr>
        <p:txBody>
          <a:bodyPr wrap="square">
            <a:spAutoFit/>
          </a:bodyPr>
          <a:lstStyle/>
          <a:p>
            <a:pPr lvl="0" algn="ctr"/>
            <a:r>
              <a:rPr lang="de-DE" b="1" noProof="1">
                <a:solidFill>
                  <a:schemeClr val="bg1"/>
                </a:solidFill>
                <a:latin typeface="Segoe UI" panose="020B0502040204020203" pitchFamily="34" charset="0"/>
                <a:cs typeface="Segoe UI" panose="020B0502040204020203" pitchFamily="34" charset="0"/>
              </a:rPr>
              <a:t>supports </a:t>
            </a:r>
          </a:p>
          <a:p>
            <a:pPr algn="ctr"/>
            <a:r>
              <a:rPr lang="de-DE" noProof="1">
                <a:solidFill>
                  <a:schemeClr val="bg1"/>
                </a:solidFill>
                <a:latin typeface="Segoe UI" panose="020B0502040204020203" pitchFamily="34" charset="0"/>
                <a:cs typeface="Segoe UI" panose="020B0502040204020203" pitchFamily="34" charset="0"/>
              </a:rPr>
              <a:t>broader</a:t>
            </a:r>
          </a:p>
          <a:p>
            <a:pPr algn="ctr"/>
            <a:r>
              <a:rPr lang="de-DE" noProof="1">
                <a:solidFill>
                  <a:schemeClr val="bg1"/>
                </a:solidFill>
                <a:latin typeface="Segoe UI" panose="020B0502040204020203" pitchFamily="34" charset="0"/>
                <a:cs typeface="Segoe UI" panose="020B0502040204020203" pitchFamily="34" charset="0"/>
              </a:rPr>
              <a:t>national goals/strategies</a:t>
            </a:r>
          </a:p>
          <a:p>
            <a:pPr algn="ctr"/>
            <a:r>
              <a:rPr lang="de-DE" noProof="1">
                <a:solidFill>
                  <a:schemeClr val="bg1"/>
                </a:solidFill>
                <a:latin typeface="Segoe UI" panose="020B0502040204020203" pitchFamily="34" charset="0"/>
                <a:cs typeface="Segoe UI" panose="020B0502040204020203" pitchFamily="34" charset="0"/>
              </a:rPr>
              <a:t>across sectors</a:t>
            </a:r>
          </a:p>
        </p:txBody>
      </p:sp>
      <p:sp>
        <p:nvSpPr>
          <p:cNvPr id="15" name="Textfeld 14">
            <a:extLst>
              <a:ext uri="{FF2B5EF4-FFF2-40B4-BE49-F238E27FC236}">
                <a16:creationId xmlns:a16="http://schemas.microsoft.com/office/drawing/2014/main" id="{F104BF03-B449-CF12-9EC5-20DD6474ABBE}"/>
              </a:ext>
            </a:extLst>
          </p:cNvPr>
          <p:cNvSpPr txBox="1"/>
          <p:nvPr/>
        </p:nvSpPr>
        <p:spPr>
          <a:xfrm>
            <a:off x="764528" y="3258766"/>
            <a:ext cx="2030878" cy="923330"/>
          </a:xfrm>
          <a:prstGeom prst="rect">
            <a:avLst/>
          </a:prstGeom>
          <a:noFill/>
        </p:spPr>
        <p:txBody>
          <a:bodyPr wrap="square">
            <a:spAutoFit/>
          </a:bodyPr>
          <a:lstStyle/>
          <a:p>
            <a:pPr lvl="0" algn="ctr"/>
            <a:r>
              <a:rPr lang="de-DE" b="1" noProof="1">
                <a:solidFill>
                  <a:schemeClr val="bg1"/>
                </a:solidFill>
                <a:latin typeface="Segoe UI" panose="020B0502040204020203" pitchFamily="34" charset="0"/>
                <a:cs typeface="Segoe UI" panose="020B0502040204020203" pitchFamily="34" charset="0"/>
              </a:rPr>
              <a:t>improves</a:t>
            </a:r>
            <a:r>
              <a:rPr lang="de-DE" noProof="1">
                <a:solidFill>
                  <a:schemeClr val="bg1"/>
                </a:solidFill>
                <a:latin typeface="Segoe UI" panose="020B0502040204020203" pitchFamily="34" charset="0"/>
                <a:cs typeface="Segoe UI" panose="020B0502040204020203" pitchFamily="34" charset="0"/>
              </a:rPr>
              <a:t> </a:t>
            </a:r>
          </a:p>
          <a:p>
            <a:pPr lvl="0" algn="ctr"/>
            <a:r>
              <a:rPr lang="de-DE" noProof="1">
                <a:solidFill>
                  <a:schemeClr val="bg1"/>
                </a:solidFill>
                <a:latin typeface="Segoe UI" panose="020B0502040204020203" pitchFamily="34" charset="0"/>
                <a:cs typeface="Segoe UI" panose="020B0502040204020203" pitchFamily="34" charset="0"/>
              </a:rPr>
              <a:t>health, wellbeing &amp; health equity</a:t>
            </a:r>
          </a:p>
        </p:txBody>
      </p:sp>
      <p:sp>
        <p:nvSpPr>
          <p:cNvPr id="16" name="Textfeld 15">
            <a:extLst>
              <a:ext uri="{FF2B5EF4-FFF2-40B4-BE49-F238E27FC236}">
                <a16:creationId xmlns:a16="http://schemas.microsoft.com/office/drawing/2014/main" id="{3955C69C-871E-8B3D-DBDE-41A760EF3007}"/>
              </a:ext>
            </a:extLst>
          </p:cNvPr>
          <p:cNvSpPr txBox="1"/>
          <p:nvPr/>
        </p:nvSpPr>
        <p:spPr>
          <a:xfrm>
            <a:off x="5024844" y="3258766"/>
            <a:ext cx="2030878" cy="923330"/>
          </a:xfrm>
          <a:prstGeom prst="rect">
            <a:avLst/>
          </a:prstGeom>
          <a:noFill/>
        </p:spPr>
        <p:txBody>
          <a:bodyPr wrap="square">
            <a:spAutoFit/>
          </a:bodyPr>
          <a:lstStyle/>
          <a:p>
            <a:pPr lvl="0" algn="ctr"/>
            <a:r>
              <a:rPr lang="de-DE" b="1" noProof="1">
                <a:solidFill>
                  <a:schemeClr val="bg1"/>
                </a:solidFill>
                <a:latin typeface="Segoe UI" panose="020B0502040204020203" pitchFamily="34" charset="0"/>
                <a:cs typeface="Segoe UI" panose="020B0502040204020203" pitchFamily="34" charset="0"/>
              </a:rPr>
              <a:t>reduces</a:t>
            </a:r>
            <a:endParaRPr lang="de-DE" noProof="1">
              <a:solidFill>
                <a:schemeClr val="bg1"/>
              </a:solidFill>
              <a:latin typeface="Segoe UI" panose="020B0502040204020203" pitchFamily="34" charset="0"/>
              <a:cs typeface="Segoe UI" panose="020B0502040204020203" pitchFamily="34" charset="0"/>
            </a:endParaRPr>
          </a:p>
          <a:p>
            <a:pPr lvl="0" algn="ctr"/>
            <a:r>
              <a:rPr lang="de-DE" noProof="1">
                <a:solidFill>
                  <a:schemeClr val="bg1"/>
                </a:solidFill>
                <a:latin typeface="Segoe UI" panose="020B0502040204020203" pitchFamily="34" charset="0"/>
                <a:cs typeface="Segoe UI" panose="020B0502040204020203" pitchFamily="34" charset="0"/>
              </a:rPr>
              <a:t>costs &amp;</a:t>
            </a:r>
          </a:p>
          <a:p>
            <a:pPr lvl="0" algn="ctr"/>
            <a:r>
              <a:rPr lang="de-DE" noProof="1">
                <a:solidFill>
                  <a:schemeClr val="bg1"/>
                </a:solidFill>
                <a:latin typeface="Segoe UI" panose="020B0502040204020203" pitchFamily="34" charset="0"/>
                <a:cs typeface="Segoe UI" panose="020B0502040204020203" pitchFamily="34" charset="0"/>
              </a:rPr>
              <a:t>inefficiencies</a:t>
            </a:r>
          </a:p>
        </p:txBody>
      </p:sp>
      <p:sp>
        <p:nvSpPr>
          <p:cNvPr id="17" name="Textfeld 16">
            <a:extLst>
              <a:ext uri="{FF2B5EF4-FFF2-40B4-BE49-F238E27FC236}">
                <a16:creationId xmlns:a16="http://schemas.microsoft.com/office/drawing/2014/main" id="{72D9669A-95D3-1ED3-83FF-61C229448913}"/>
              </a:ext>
            </a:extLst>
          </p:cNvPr>
          <p:cNvSpPr txBox="1"/>
          <p:nvPr/>
        </p:nvSpPr>
        <p:spPr>
          <a:xfrm>
            <a:off x="9188490" y="3258766"/>
            <a:ext cx="2333839" cy="923330"/>
          </a:xfrm>
          <a:prstGeom prst="rect">
            <a:avLst/>
          </a:prstGeom>
          <a:noFill/>
        </p:spPr>
        <p:txBody>
          <a:bodyPr wrap="square" rtlCol="0">
            <a:spAutoFit/>
          </a:bodyPr>
          <a:lstStyle/>
          <a:p>
            <a:pPr algn="ctr"/>
            <a:r>
              <a:rPr lang="de-DE" b="1" noProof="1">
                <a:solidFill>
                  <a:schemeClr val="bg1"/>
                </a:solidFill>
                <a:latin typeface="Segoe UI" panose="020B0502040204020203" pitchFamily="34" charset="0"/>
                <a:cs typeface="Segoe UI" panose="020B0502040204020203" pitchFamily="34" charset="0"/>
              </a:rPr>
              <a:t>responds</a:t>
            </a:r>
            <a:r>
              <a:rPr lang="de-DE" noProof="1">
                <a:solidFill>
                  <a:schemeClr val="bg1"/>
                </a:solidFill>
                <a:latin typeface="Segoe UI" panose="020B0502040204020203" pitchFamily="34" charset="0"/>
                <a:cs typeface="Segoe UI" panose="020B0502040204020203" pitchFamily="34" charset="0"/>
              </a:rPr>
              <a:t> </a:t>
            </a:r>
            <a:br>
              <a:rPr lang="de-DE" noProof="1">
                <a:solidFill>
                  <a:schemeClr val="bg1"/>
                </a:solidFill>
                <a:latin typeface="Segoe UI" panose="020B0502040204020203" pitchFamily="34" charset="0"/>
                <a:cs typeface="Segoe UI" panose="020B0502040204020203" pitchFamily="34" charset="0"/>
              </a:rPr>
            </a:br>
            <a:r>
              <a:rPr lang="de-DE" noProof="1">
                <a:solidFill>
                  <a:schemeClr val="bg1"/>
                </a:solidFill>
                <a:latin typeface="Segoe UI" panose="020B0502040204020203" pitchFamily="34" charset="0"/>
                <a:cs typeface="Segoe UI" panose="020B0502040204020203" pitchFamily="34" charset="0"/>
              </a:rPr>
              <a:t>to global</a:t>
            </a:r>
            <a:br>
              <a:rPr lang="de-DE" noProof="1">
                <a:solidFill>
                  <a:schemeClr val="bg1"/>
                </a:solidFill>
                <a:latin typeface="Segoe UI" panose="020B0502040204020203" pitchFamily="34" charset="0"/>
                <a:cs typeface="Segoe UI" panose="020B0502040204020203" pitchFamily="34" charset="0"/>
              </a:rPr>
            </a:br>
            <a:r>
              <a:rPr lang="de-DE" noProof="1">
                <a:solidFill>
                  <a:schemeClr val="bg1"/>
                </a:solidFill>
                <a:latin typeface="Segoe UI" panose="020B0502040204020203" pitchFamily="34" charset="0"/>
                <a:cs typeface="Segoe UI" panose="020B0502040204020203" pitchFamily="34" charset="0"/>
              </a:rPr>
              <a:t>challenges</a:t>
            </a:r>
          </a:p>
        </p:txBody>
      </p:sp>
      <p:pic>
        <p:nvPicPr>
          <p:cNvPr id="21" name="Grafik 20" descr="Verwirrte Person mit einfarbiger Füllung">
            <a:extLst>
              <a:ext uri="{FF2B5EF4-FFF2-40B4-BE49-F238E27FC236}">
                <a16:creationId xmlns:a16="http://schemas.microsoft.com/office/drawing/2014/main" id="{01DA4FC8-F08C-2C5D-CB0B-2AA8AF4587BF}"/>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2482749" y="4842245"/>
            <a:ext cx="914400" cy="914400"/>
          </a:xfrm>
          <a:prstGeom prst="rect">
            <a:avLst/>
          </a:prstGeom>
        </p:spPr>
      </p:pic>
      <p:pic>
        <p:nvPicPr>
          <p:cNvPr id="22" name="Grafik 21" descr="Hospital Silhouette">
            <a:extLst>
              <a:ext uri="{FF2B5EF4-FFF2-40B4-BE49-F238E27FC236}">
                <a16:creationId xmlns:a16="http://schemas.microsoft.com/office/drawing/2014/main" id="{D8CA7C68-5EAF-53DD-04B1-2FB8FEB5FF7B}"/>
              </a:ext>
            </a:extLst>
          </p:cNvPr>
          <p:cNvPicPr>
            <a:picLocks noChangeAspect="1"/>
          </p:cNvPicPr>
          <p:nvPr/>
        </p:nvPicPr>
        <p:blipFill>
          <a:blip>
            <a:extLst>
              <a:ext uri="{96DAC541-7B7A-43D3-8B79-37D633B846F1}">
                <asvg:svgBlip xmlns:asvg="http://schemas.microsoft.com/office/drawing/2016/SVG/main" r:embed="rId4"/>
              </a:ext>
            </a:extLst>
          </a:blip>
          <a:srcRect/>
          <a:stretch/>
        </p:blipFill>
        <p:spPr>
          <a:xfrm>
            <a:off x="4349159" y="4681760"/>
            <a:ext cx="1235370" cy="1235370"/>
          </a:xfrm>
          <a:prstGeom prst="rect">
            <a:avLst/>
          </a:prstGeom>
          <a:noFill/>
        </p:spPr>
      </p:pic>
      <p:pic>
        <p:nvPicPr>
          <p:cNvPr id="23" name="Grafik 22" descr="Zahnräder Silhouette">
            <a:extLst>
              <a:ext uri="{FF2B5EF4-FFF2-40B4-BE49-F238E27FC236}">
                <a16:creationId xmlns:a16="http://schemas.microsoft.com/office/drawing/2014/main" id="{9705A7BF-826C-5E33-6767-8165B945C380}"/>
              </a:ext>
            </a:extLst>
          </p:cNvPr>
          <p:cNvPicPr>
            <a:picLocks noChangeAspect="1"/>
          </p:cNvPicPr>
          <p:nvPr/>
        </p:nvPicPr>
        <p:blipFill>
          <a:blip>
            <a:extLst>
              <a:ext uri="{96DAC541-7B7A-43D3-8B79-37D633B846F1}">
                <asvg:svgBlip xmlns:asvg="http://schemas.microsoft.com/office/drawing/2016/SVG/main" r:embed="rId5"/>
              </a:ext>
            </a:extLst>
          </a:blip>
          <a:stretch>
            <a:fillRect/>
          </a:stretch>
        </p:blipFill>
        <p:spPr>
          <a:xfrm>
            <a:off x="6506182" y="4964165"/>
            <a:ext cx="914400" cy="914400"/>
          </a:xfrm>
          <a:prstGeom prst="rect">
            <a:avLst/>
          </a:prstGeom>
        </p:spPr>
      </p:pic>
      <p:pic>
        <p:nvPicPr>
          <p:cNvPr id="24" name="Grafik 23" descr="Globus Silhouette">
            <a:extLst>
              <a:ext uri="{FF2B5EF4-FFF2-40B4-BE49-F238E27FC236}">
                <a16:creationId xmlns:a16="http://schemas.microsoft.com/office/drawing/2014/main" id="{B8F58A66-E812-E84B-6FF6-112DF060994D}"/>
              </a:ext>
            </a:extLst>
          </p:cNvPr>
          <p:cNvPicPr>
            <a:picLocks noChangeAspect="1"/>
          </p:cNvPicPr>
          <p:nvPr/>
        </p:nvPicPr>
        <p:blipFill>
          <a:blip>
            <a:extLst>
              <a:ext uri="{96DAC541-7B7A-43D3-8B79-37D633B846F1}">
                <asvg:svgBlip xmlns:asvg="http://schemas.microsoft.com/office/drawing/2016/SVG/main" r:embed="rId6"/>
              </a:ext>
            </a:extLst>
          </a:blip>
          <a:stretch>
            <a:fillRect/>
          </a:stretch>
        </p:blipFill>
        <p:spPr>
          <a:xfrm>
            <a:off x="8660847" y="4775243"/>
            <a:ext cx="1048404" cy="1048404"/>
          </a:xfrm>
          <a:prstGeom prst="rect">
            <a:avLst/>
          </a:prstGeom>
        </p:spPr>
      </p:pic>
      <p:sp>
        <p:nvSpPr>
          <p:cNvPr id="3" name="Fußzeilenplatzhalter 5">
            <a:extLst>
              <a:ext uri="{FF2B5EF4-FFF2-40B4-BE49-F238E27FC236}">
                <a16:creationId xmlns:a16="http://schemas.microsoft.com/office/drawing/2014/main" id="{943690A6-A9BC-BDFC-9F40-BAF7F29D4160}"/>
              </a:ext>
            </a:extLst>
          </p:cNvPr>
          <p:cNvSpPr>
            <a:spLocks noGrp="1"/>
          </p:cNvSpPr>
          <p:nvPr>
            <p:ph type="ftr" sz="quarter" idx="11"/>
          </p:nvPr>
        </p:nvSpPr>
        <p:spPr>
          <a:xfrm>
            <a:off x="360000" y="6356350"/>
            <a:ext cx="4114800" cy="365125"/>
          </a:xfrm>
        </p:spPr>
        <p:txBody>
          <a:bodyPr wrap="square"/>
          <a:lstStyle/>
          <a:p>
            <a:pPr algn="l"/>
            <a:r>
              <a:rPr lang="de-DE" noProof="1">
                <a:solidFill>
                  <a:schemeClr val="bg1"/>
                </a:solidFill>
              </a:rPr>
              <a:t>References: 1-4, 12, 13</a:t>
            </a:r>
          </a:p>
        </p:txBody>
      </p:sp>
    </p:spTree>
    <p:extLst>
      <p:ext uri="{BB962C8B-B14F-4D97-AF65-F5344CB8AC3E}">
        <p14:creationId xmlns:p14="http://schemas.microsoft.com/office/powerpoint/2010/main" val="117690749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HAPE" val="OLD"/>
</p:tagLst>
</file>

<file path=ppt/tags/tag2.xml><?xml version="1.0" encoding="utf-8"?>
<p:tagLst xmlns:a="http://schemas.openxmlformats.org/drawingml/2006/main" xmlns:r="http://schemas.openxmlformats.org/officeDocument/2006/relationships" xmlns:p="http://schemas.openxmlformats.org/presentationml/2006/main">
  <p:tag name="SHAPE" val="OLD"/>
</p:tagLst>
</file>

<file path=ppt/tags/tag3.xml><?xml version="1.0" encoding="utf-8"?>
<p:tagLst xmlns:a="http://schemas.openxmlformats.org/drawingml/2006/main" xmlns:r="http://schemas.openxmlformats.org/officeDocument/2006/relationships" xmlns:p="http://schemas.openxmlformats.org/presentationml/2006/main">
  <p:tag name="SHAPE" val="OLD"/>
</p:tagLst>
</file>

<file path=ppt/tags/tag4.xml><?xml version="1.0" encoding="utf-8"?>
<p:tagLst xmlns:a="http://schemas.openxmlformats.org/drawingml/2006/main" xmlns:r="http://schemas.openxmlformats.org/officeDocument/2006/relationships" xmlns:p="http://schemas.openxmlformats.org/presentationml/2006/main">
  <p:tag name="SHAPE" val="OLD"/>
</p:tagLst>
</file>

<file path=ppt/tags/tag5.xml><?xml version="1.0" encoding="utf-8"?>
<p:tagLst xmlns:a="http://schemas.openxmlformats.org/drawingml/2006/main" xmlns:r="http://schemas.openxmlformats.org/officeDocument/2006/relationships" xmlns:p="http://schemas.openxmlformats.org/presentationml/2006/main">
  <p:tag name="SHAPE" val="OLD"/>
</p:tagLst>
</file>

<file path=ppt/theme/theme1.xml><?xml version="1.0" encoding="utf-8"?>
<a:theme xmlns:a="http://schemas.openxmlformats.org/drawingml/2006/main" name="Office">
  <a:themeElements>
    <a:clrScheme name="EVPOP">
      <a:dk1>
        <a:srgbClr val="000000"/>
      </a:dk1>
      <a:lt1>
        <a:sysClr val="window" lastClr="FFFFFF"/>
      </a:lt1>
      <a:dk2>
        <a:srgbClr val="0E2841"/>
      </a:dk2>
      <a:lt2>
        <a:srgbClr val="FFFFFF"/>
      </a:lt2>
      <a:accent1>
        <a:srgbClr val="7FCDEE"/>
      </a:accent1>
      <a:accent2>
        <a:srgbClr val="8BD0E4"/>
      </a:accent2>
      <a:accent3>
        <a:srgbClr val="8FD2D9"/>
      </a:accent3>
      <a:accent4>
        <a:srgbClr val="8BD2CD"/>
      </a:accent4>
      <a:accent5>
        <a:srgbClr val="7FD2C1"/>
      </a:accent5>
      <a:accent6>
        <a:srgbClr val="227B94"/>
      </a:accent6>
      <a:hlink>
        <a:srgbClr val="FFFFFF"/>
      </a:hlink>
      <a:folHlink>
        <a:srgbClr val="0070C0"/>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0</TotalTime>
  <Words>3404</Words>
  <Application>Microsoft Office PowerPoint</Application>
  <PresentationFormat>Breitbild</PresentationFormat>
  <Paragraphs>315</Paragraphs>
  <Slides>27</Slides>
  <Notes>27</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27</vt:i4>
      </vt:variant>
    </vt:vector>
  </HeadingPairs>
  <TitlesOfParts>
    <vt:vector size="34" baseType="lpstr">
      <vt:lpstr>Aptos</vt:lpstr>
      <vt:lpstr>Aptos Display</vt:lpstr>
      <vt:lpstr>Arial</vt:lpstr>
      <vt:lpstr>Lucida Sans Unicode</vt:lpstr>
      <vt:lpstr>Segoe UI</vt:lpstr>
      <vt:lpstr>Segoe UI Semibold</vt:lpstr>
      <vt:lpstr>Office</vt:lpstr>
      <vt:lpstr>PowerPoint-Präsentation</vt:lpstr>
      <vt:lpstr>User guidelines</vt:lpstr>
      <vt:lpstr>Why invest in health literacy?</vt:lpstr>
      <vt:lpstr>Why invest in health literacy?</vt:lpstr>
      <vt:lpstr>Call to action</vt:lpstr>
      <vt:lpstr>What is health literacy?</vt:lpstr>
      <vt:lpstr>What is health literacy?</vt:lpstr>
      <vt:lpstr>Health literacy considerations are  needed for…</vt:lpstr>
      <vt:lpstr> Investing in and  strengthening health literacy… </vt:lpstr>
      <vt:lpstr>Health literacy promotes health, wellbeing and equity</vt:lpstr>
      <vt:lpstr>What makes organizations health-literate?</vt:lpstr>
      <vt:lpstr>Organizations and systems support health literacy related outcomes</vt:lpstr>
      <vt:lpstr>Health literacy reduces costs  and inefficiencies</vt:lpstr>
      <vt:lpstr>Health literacy supports broader strategies and national goals across sectors</vt:lpstr>
      <vt:lpstr>Health literacy strengthens resilience in an era of global challenges</vt:lpstr>
      <vt:lpstr>How to take action on a system and policy level?</vt:lpstr>
      <vt:lpstr>Situation analysis: what is needed?</vt:lpstr>
      <vt:lpstr>Agenda setting: from data to action</vt:lpstr>
      <vt:lpstr>Policy development – approaches</vt:lpstr>
      <vt:lpstr>Areas to take action </vt:lpstr>
      <vt:lpstr>Monitoring and evaluation to sustain action, guide strategic planning, and enable informed decisions</vt:lpstr>
      <vt:lpstr>References</vt:lpstr>
      <vt:lpstr>References</vt:lpstr>
      <vt:lpstr>References</vt:lpstr>
      <vt:lpstr>Examples I</vt:lpstr>
      <vt:lpstr>Examples II</vt:lpstr>
      <vt:lpstr>PowerPoint-Präsentation</vt:lpstr>
    </vt:vector>
  </TitlesOfParts>
  <Company>Gesundheit Oesterreich GmbH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Christiane Fabichler</dc:creator>
  <cp:lastModifiedBy>Angelika Schlacher</cp:lastModifiedBy>
  <cp:revision>321</cp:revision>
  <dcterms:created xsi:type="dcterms:W3CDTF">2026-01-12T06:33:43Z</dcterms:created>
  <dcterms:modified xsi:type="dcterms:W3CDTF">2026-06-25T09:47:11Z</dcterms:modified>
</cp:coreProperties>
</file>