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90" r:id="rId6"/>
  </p:sldMasterIdLst>
  <p:notesMasterIdLst>
    <p:notesMasterId r:id="rId13"/>
  </p:notesMasterIdLst>
  <p:sldIdLst>
    <p:sldId id="277" r:id="rId7"/>
    <p:sldId id="268" r:id="rId8"/>
    <p:sldId id="411" r:id="rId9"/>
    <p:sldId id="416" r:id="rId10"/>
    <p:sldId id="415" r:id="rId11"/>
    <p:sldId id="41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CCC3"/>
    <a:srgbClr val="AC0000"/>
    <a:srgbClr val="760000"/>
    <a:srgbClr val="00205C"/>
    <a:srgbClr val="FDBFBF"/>
    <a:srgbClr val="A2A2F8"/>
    <a:srgbClr val="AB9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46874-18D4-4804-98DC-7352DE612594}" v="1" dt="2025-02-20T08:28:52.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74" autoAdjust="0"/>
  </p:normalViewPr>
  <p:slideViewPr>
    <p:cSldViewPr snapToGrid="0">
      <p:cViewPr varScale="1">
        <p:scale>
          <a:sx n="72" d="100"/>
          <a:sy n="72" d="100"/>
        </p:scale>
        <p:origin x="8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4.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 SANTOS, Ryan Alistair" userId="4846c85f-438d-451b-ac1d-f1b80ed0d1e8" providerId="ADAL" clId="{FA946874-18D4-4804-98DC-7352DE612594}"/>
    <pc:docChg chg="custSel modSld">
      <pc:chgData name="DOS SANTOS, Ryan Alistair" userId="4846c85f-438d-451b-ac1d-f1b80ed0d1e8" providerId="ADAL" clId="{FA946874-18D4-4804-98DC-7352DE612594}" dt="2025-02-20T09:08:43.607" v="152" actId="20577"/>
      <pc:docMkLst>
        <pc:docMk/>
      </pc:docMkLst>
      <pc:sldChg chg="modSp mod">
        <pc:chgData name="DOS SANTOS, Ryan Alistair" userId="4846c85f-438d-451b-ac1d-f1b80ed0d1e8" providerId="ADAL" clId="{FA946874-18D4-4804-98DC-7352DE612594}" dt="2025-02-20T08:29:58.559" v="99" actId="20577"/>
        <pc:sldMkLst>
          <pc:docMk/>
          <pc:sldMk cId="0" sldId="413"/>
        </pc:sldMkLst>
        <pc:spChg chg="mod">
          <ac:chgData name="DOS SANTOS, Ryan Alistair" userId="4846c85f-438d-451b-ac1d-f1b80ed0d1e8" providerId="ADAL" clId="{FA946874-18D4-4804-98DC-7352DE612594}" dt="2025-02-20T08:29:58.559" v="99" actId="20577"/>
          <ac:spMkLst>
            <pc:docMk/>
            <pc:sldMk cId="0" sldId="413"/>
            <ac:spMk id="807" creationId="{00000000-0000-0000-0000-000000000000}"/>
          </ac:spMkLst>
        </pc:spChg>
      </pc:sldChg>
      <pc:sldChg chg="modSp mod">
        <pc:chgData name="DOS SANTOS, Ryan Alistair" userId="4846c85f-438d-451b-ac1d-f1b80ed0d1e8" providerId="ADAL" clId="{FA946874-18D4-4804-98DC-7352DE612594}" dt="2025-02-20T09:08:43.607" v="152" actId="20577"/>
        <pc:sldMkLst>
          <pc:docMk/>
          <pc:sldMk cId="116613233" sldId="415"/>
        </pc:sldMkLst>
        <pc:spChg chg="mod">
          <ac:chgData name="DOS SANTOS, Ryan Alistair" userId="4846c85f-438d-451b-ac1d-f1b80ed0d1e8" providerId="ADAL" clId="{FA946874-18D4-4804-98DC-7352DE612594}" dt="2025-02-20T09:08:43.607" v="152" actId="20577"/>
          <ac:spMkLst>
            <pc:docMk/>
            <pc:sldMk cId="116613233" sldId="415"/>
            <ac:spMk id="6" creationId="{A8360255-7299-4657-BB49-A0A3BAD2C939}"/>
          </ac:spMkLst>
        </pc:spChg>
      </pc:sldChg>
      <pc:sldChg chg="modSp mod">
        <pc:chgData name="DOS SANTOS, Ryan Alistair" userId="4846c85f-438d-451b-ac1d-f1b80ed0d1e8" providerId="ADAL" clId="{FA946874-18D4-4804-98DC-7352DE612594}" dt="2025-02-20T08:22:46.757" v="79" actId="20577"/>
        <pc:sldMkLst>
          <pc:docMk/>
          <pc:sldMk cId="844516333" sldId="416"/>
        </pc:sldMkLst>
        <pc:spChg chg="mod">
          <ac:chgData name="DOS SANTOS, Ryan Alistair" userId="4846c85f-438d-451b-ac1d-f1b80ed0d1e8" providerId="ADAL" clId="{FA946874-18D4-4804-98DC-7352DE612594}" dt="2025-02-20T08:22:46.757" v="79" actId="20577"/>
          <ac:spMkLst>
            <pc:docMk/>
            <pc:sldMk cId="844516333" sldId="416"/>
            <ac:spMk id="6" creationId="{A8360255-7299-4657-BB49-A0A3BAD2C9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4CB08-FF4E-40C1-9326-EFD9E7FAB0D2}"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65112-8795-483F-B809-E825EEA3D88C}" type="slidenum">
              <a:rPr lang="en-US" smtClean="0"/>
              <a:t>‹#›</a:t>
            </a:fld>
            <a:endParaRPr lang="en-US"/>
          </a:p>
        </p:txBody>
      </p:sp>
    </p:spTree>
    <p:extLst>
      <p:ext uri="{BB962C8B-B14F-4D97-AF65-F5344CB8AC3E}">
        <p14:creationId xmlns:p14="http://schemas.microsoft.com/office/powerpoint/2010/main" val="1475034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Inter-LightBETA"/>
              </a:rPr>
              <a:t>Digital health literacy is the ability to search, find, understand and evaluate health information from electronic resources and to use the knowledge gained to solve health-related problems.</a:t>
            </a:r>
            <a:endParaRPr lang="en-US" dirty="0"/>
          </a:p>
        </p:txBody>
      </p:sp>
      <p:sp>
        <p:nvSpPr>
          <p:cNvPr id="4" name="Slide Number Placeholder 3"/>
          <p:cNvSpPr>
            <a:spLocks noGrp="1"/>
          </p:cNvSpPr>
          <p:nvPr>
            <p:ph type="sldNum" sz="quarter" idx="5"/>
          </p:nvPr>
        </p:nvSpPr>
        <p:spPr/>
        <p:txBody>
          <a:bodyPr/>
          <a:lstStyle/>
          <a:p>
            <a:fld id="{85D65112-8795-483F-B809-E825EEA3D88C}" type="slidenum">
              <a:rPr lang="en-US" smtClean="0"/>
              <a:t>1</a:t>
            </a:fld>
            <a:endParaRPr lang="en-US"/>
          </a:p>
        </p:txBody>
      </p:sp>
    </p:spTree>
    <p:extLst>
      <p:ext uri="{BB962C8B-B14F-4D97-AF65-F5344CB8AC3E}">
        <p14:creationId xmlns:p14="http://schemas.microsoft.com/office/powerpoint/2010/main" val="359755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several regional focus areas that we have already identified based on our experience in the field, and that we consider important to start including and discussing with you.</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in regard to the strategic objective 1 related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Setting norms and providing technical guidance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plan to focus on continuing to promote awareness on the importance of digital health; leading research and collecting available evidence, including guiding the development and testing of digital solutions.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look at other areas of work, WHO is very well known and recognized and respected for providing technical guidance and high-level advice. However, we acknowledge that a gap exists in the area of digital health, and we are committed to you to ensure that this regional office will take stock of the available evidence –because, of course, there is already technical documents available outside of WHO -- and develop technical guidance so we can support you not only with our expertise but also with the available evidence.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regional director, Dr Kluge, and our divisional director, Dr Azzopardi-Muscat, are fully committed to this endeavor, and this is the reason that they decided to establish for the first time a unit on data and digital health.</a:t>
            </a:r>
          </a:p>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strategic objective, related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direct country support and advance digital health literacy</a:t>
            </a:r>
            <a:r>
              <a:rPr lang="en-US" sz="1800" dirty="0">
                <a:effectLst/>
                <a:latin typeface="Calibri" panose="020F0502020204030204" pitchFamily="34" charset="0"/>
                <a:ea typeface="Calibri" panose="020F0502020204030204" pitchFamily="34" charset="0"/>
                <a:cs typeface="Times New Roman" panose="02020603050405020304" pitchFamily="18" charset="0"/>
              </a:rPr>
              <a:t>, includes a specific focus on assessing country capacities, and supporting the implementation of the technical guidance that I have mentioned in the first strategic objective. This includes supporting countries in developing or enhancing digital health policies, or at least ensuring that a digital health component is part of an overall national health policy or strategy, and to ensure that digital health is an enabler to achieve national health priorities and goals. In addition, to strengthen digital literacy skills.</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third strategic objective, related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networking and knowledge exchange</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have ambitious plans: </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to ensure that we are as much aligned as possible with our key priority partners, the EU and the OECD, so we can leverage the full potential and expertise of our institutions in this area of work in the European region.</a:t>
            </a:r>
          </a:p>
          <a:p>
            <a:pPr marL="0" marR="0">
              <a:lnSpc>
                <a:spcPct val="15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Second, to facilitate dissemination and exchange of good practices and lessons learned. As I mentioned before, this is a relatively new area of work if we compare it to areas such as communicable or non-communicable diseases, but we can say that we have some relatively good evidence about practices that work. However, there are large gaps in our learning about what has not worked well when implementing digital health projects, which is something that we should definitely talk more about, and be more open. Therefore, we plan to focus on this and to ensure that this knowledge is shared throughout the region.</a:t>
            </a:r>
          </a:p>
          <a:p>
            <a:pPr marL="0" marR="0">
              <a:lnSpc>
                <a:spcPct val="150000"/>
              </a:lnSpc>
              <a:spcBef>
                <a:spcPts val="0"/>
              </a:spcBef>
              <a:spcAft>
                <a:spcPts val="0"/>
              </a:spcAft>
              <a:tabLst>
                <a:tab pos="914400" algn="l"/>
                <a:tab pos="1371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third, we plan to establish a strategic partnership council for digital health to increase knowledge exchange between digital health, life science, and innovation communities and WHO, with the objectives of: creating a dialogue forum to help bridge the public-private divide; helping identify the biggest implementation challenges in the region and where WHO can assist; and assisting in guiding WHO in identifying future strategic priorities for data and digital health.</a:t>
            </a:r>
          </a:p>
          <a:p>
            <a:pPr marL="0" marR="0">
              <a:lnSpc>
                <a:spcPct val="150000"/>
              </a:lnSpc>
              <a:spcBef>
                <a:spcPts val="0"/>
              </a:spcBef>
              <a:spcAft>
                <a:spcPts val="0"/>
              </a:spcAft>
              <a:tabLst>
                <a:tab pos="914400" algn="l"/>
                <a:tab pos="13716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914400" algn="l"/>
                <a:tab pos="1371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moving to strategic objective four,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looking at horizon scanning and scaling up</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will focus on monitoring developments and trends of digital solutions, so you can look to us as a primary source of innovation to be up to date in this area of work. Furthermore, we will contribute to facilitating implementation, evaluation and scale up of digital technologies in the health sector. In brief, we expect that when you want to know what is up-and-coming in this field, you can look to WHO for that kind of advice.</a:t>
            </a:r>
          </a:p>
          <a:p>
            <a:endParaRPr lang="en-US" dirty="0"/>
          </a:p>
        </p:txBody>
      </p:sp>
    </p:spTree>
    <p:extLst>
      <p:ext uri="{BB962C8B-B14F-4D97-AF65-F5344CB8AC3E}">
        <p14:creationId xmlns:p14="http://schemas.microsoft.com/office/powerpoint/2010/main" val="400919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Inter-LightBETA"/>
              </a:rPr>
              <a:t>Digital health literacy is the ability to search, find, understand and evaluate health information from electronic resources and to use the knowledge gained to solve health-related problems. The importance of digital literacy has been clearly recognized by 52% of responding Member States (27 out of 52), with 17 reporting having developed digital health education action plans, policies and strategies and 10 having reported that these were in development. Additionally, 56% of responding Member States (25 out of 45) reported that they had developed a digital inclusion plan (for example, a digital literacy </a:t>
            </a:r>
            <a:r>
              <a:rPr lang="en-US" sz="1800" b="0" i="0" u="none" strike="noStrike" baseline="0" dirty="0" err="1">
                <a:latin typeface="Inter-LightBETA"/>
              </a:rPr>
              <a:t>programme</a:t>
            </a:r>
            <a:r>
              <a:rPr lang="en-US" sz="1800" b="0" i="0" u="none" strike="noStrike" baseline="0" dirty="0">
                <a:latin typeface="Inter-LightBETA"/>
              </a:rPr>
              <a:t> for disadvantaged populations), although responses varied substantially across subregions.</a:t>
            </a:r>
          </a:p>
          <a:p>
            <a:pPr algn="l"/>
            <a:r>
              <a:rPr lang="en-US" sz="1800" b="1" i="0" u="none" strike="noStrike" baseline="0" dirty="0">
                <a:latin typeface="Inter-LightBETA"/>
              </a:rPr>
              <a:t>All five central Asian Member States and eight out of the 10 northern Member States reported digital inclusion plans, but in the other subregions less than 50% of the responding Member States reported such plans. A similarly uneven picture across subregions emerges from the responses on digital health education action plans, policies and strategies</a:t>
            </a:r>
            <a:r>
              <a:rPr lang="en-US" sz="1800" b="0" i="0" u="none" strike="noStrike" baseline="0" dirty="0">
                <a:latin typeface="Inter-LightBETA"/>
              </a:rPr>
              <a:t>.</a:t>
            </a:r>
            <a:endParaRPr lang="en-US" dirty="0"/>
          </a:p>
          <a:p>
            <a:endParaRPr lang="en-US" dirty="0"/>
          </a:p>
          <a:p>
            <a:r>
              <a:rPr lang="en-US" dirty="0"/>
              <a:t>As acknowledged in the Regional digital health action plan for the WHO European Region 2023–2030 (8), developing the digital literacy of the existing health-care workforce is as important as the education and training of those at the start of their careers. There has been minimal research into health-care staff digital literacy levels, with the findings of the studies that have been conducted generally demonstrating that while most health-care professionals use digital health solutions in clinical settings, such as EHRs, many of them still do not feel competent in their overall digital health skills.</a:t>
            </a:r>
          </a:p>
          <a:p>
            <a:endParaRPr lang="en-US" dirty="0"/>
          </a:p>
          <a:p>
            <a:pPr algn="l"/>
            <a:r>
              <a:rPr lang="en-US" sz="1800" b="0" i="0" u="none" strike="noStrike" baseline="0" dirty="0">
                <a:latin typeface="Inter-LightBETA"/>
              </a:rPr>
              <a:t>The WHO Regional survey 2022 also asked to which professional groups the training was offered. Replies cover all seven of the groups listed in the survey, with the majority of Member States offering in-service training to medical professionals followed by nursing and midwifery and public health specialists. Few Member States offer in-service training for pharmacists. Several other professional groups were also mentioned: allied medical professionals, and those working in mental health and occupational medicine.</a:t>
            </a:r>
            <a:endParaRPr lang="en-US" dirty="0"/>
          </a:p>
          <a:p>
            <a:endParaRPr lang="en-US" dirty="0"/>
          </a:p>
          <a:p>
            <a:pPr algn="l"/>
            <a:r>
              <a:rPr lang="en-US" sz="1800" b="0" i="0" u="none" strike="noStrike" baseline="0" dirty="0">
                <a:latin typeface="Inter-LightBETA"/>
              </a:rPr>
              <a:t>Compared to 2015, the questions posed in the 2022 survey were limited to digital health education and did not include information and communication technology (ICT) training, as most of this training today typically takes place in primary and secondary schools. Nonetheless, when the two surveys were compared, no major change over time in the type of in service training available to health professionals was observed.</a:t>
            </a:r>
          </a:p>
          <a:p>
            <a:pPr algn="l"/>
            <a:endParaRPr lang="en-US" sz="1800" b="0" i="0" u="none" strike="noStrike" baseline="0" dirty="0">
              <a:latin typeface="Inter-LightBET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bg1"/>
                </a:solidFill>
                <a:effectLst/>
                <a:latin typeface="Roboto" panose="02000000000000000000" pitchFamily="2" charset="0"/>
                <a:ea typeface="Roboto" panose="02000000000000000000" pitchFamily="2" charset="0"/>
              </a:rPr>
              <a:t>The World Health Organization estimates overall demand for healthcare workers to rise to 18.2 million across Europe by 2030 and, as an example, states that the current supply of 8.6 million nurses, midwives, and healthcare assistants across Europe will not meet current or projected future need.</a:t>
            </a:r>
            <a:endParaRPr lang="en-US" sz="2400" b="1" dirty="0">
              <a:solidFill>
                <a:schemeClr val="bg1"/>
              </a:solidFill>
              <a:latin typeface="Roboto" panose="02000000000000000000" pitchFamily="2" charset="0"/>
              <a:ea typeface="Roboto" panose="02000000000000000000" pitchFamily="2" charset="0"/>
            </a:endParaRPr>
          </a:p>
          <a:p>
            <a:pPr algn="l"/>
            <a:endParaRPr lang="en-US" sz="1800" b="0" i="0" u="none" strike="noStrike" baseline="0" dirty="0">
              <a:latin typeface="Inter-LightBETA"/>
            </a:endParaRPr>
          </a:p>
          <a:p>
            <a:pPr algn="l"/>
            <a:endParaRPr lang="en-US" sz="1800" b="0" i="0" u="none" strike="noStrike" baseline="0" dirty="0">
              <a:latin typeface="Inter-LightBETA"/>
            </a:endParaRP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8EF89-9187-4A43-99C0-B0604D4DD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25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65112-8795-483F-B809-E825EEA3D8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19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90B9-669E-4D4A-81A3-B7E16820BF4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D0852-57D2-487F-B074-EDE05503DA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580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7_Section Header_photo">
    <p:bg>
      <p:bgPr>
        <a:solidFill>
          <a:srgbClr val="00205C"/>
        </a:solidFill>
        <a:effectLst/>
      </p:bgPr>
    </p:bg>
    <p:spTree>
      <p:nvGrpSpPr>
        <p:cNvPr id="1" name=""/>
        <p:cNvGrpSpPr/>
        <p:nvPr/>
      </p:nvGrpSpPr>
      <p:grpSpPr>
        <a:xfrm>
          <a:off x="0" y="0"/>
          <a:ext cx="0" cy="0"/>
          <a:chOff x="0" y="0"/>
          <a:chExt cx="0" cy="0"/>
        </a:xfrm>
      </p:grpSpPr>
      <p:pic>
        <p:nvPicPr>
          <p:cNvPr id="111" name="Picture 3" descr="Picture 3"/>
          <p:cNvPicPr>
            <a:picLocks noChangeAspect="1"/>
          </p:cNvPicPr>
          <p:nvPr/>
        </p:nvPicPr>
        <p:blipFill>
          <a:blip r:embed="rId2"/>
          <a:stretch>
            <a:fillRect/>
          </a:stretch>
        </p:blipFill>
        <p:spPr>
          <a:xfrm>
            <a:off x="-10026" y="0"/>
            <a:ext cx="12202026" cy="6858000"/>
          </a:xfrm>
          <a:prstGeom prst="rect">
            <a:avLst/>
          </a:prstGeom>
          <a:ln w="12700">
            <a:miter lim="400000"/>
          </a:ln>
        </p:spPr>
      </p:pic>
      <p:sp>
        <p:nvSpPr>
          <p:cNvPr id="112"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1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14"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15"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305085355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8_Section Header_photo">
    <p:bg>
      <p:bgPr>
        <a:solidFill>
          <a:srgbClr val="00205C"/>
        </a:solidFill>
        <a:effectLst/>
      </p:bgPr>
    </p:bg>
    <p:spTree>
      <p:nvGrpSpPr>
        <p:cNvPr id="1" name=""/>
        <p:cNvGrpSpPr/>
        <p:nvPr/>
      </p:nvGrpSpPr>
      <p:grpSpPr>
        <a:xfrm>
          <a:off x="0" y="0"/>
          <a:ext cx="0" cy="0"/>
          <a:chOff x="0" y="0"/>
          <a:chExt cx="0" cy="0"/>
        </a:xfrm>
      </p:grpSpPr>
      <p:pic>
        <p:nvPicPr>
          <p:cNvPr id="122"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3"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2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25"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26"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16909538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0_Section Header_photo">
    <p:bg>
      <p:bgPr>
        <a:solidFill>
          <a:srgbClr val="00205C"/>
        </a:solidFill>
        <a:effectLst/>
      </p:bgPr>
    </p:bg>
    <p:spTree>
      <p:nvGrpSpPr>
        <p:cNvPr id="1" name=""/>
        <p:cNvGrpSpPr/>
        <p:nvPr/>
      </p:nvGrpSpPr>
      <p:grpSpPr>
        <a:xfrm>
          <a:off x="0" y="0"/>
          <a:ext cx="0" cy="0"/>
          <a:chOff x="0" y="0"/>
          <a:chExt cx="0" cy="0"/>
        </a:xfrm>
      </p:grpSpPr>
      <p:pic>
        <p:nvPicPr>
          <p:cNvPr id="133"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34"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36"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37"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24987496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3_Section Header_photo">
    <p:bg>
      <p:bgPr>
        <a:solidFill>
          <a:srgbClr val="00205C"/>
        </a:solidFill>
        <a:effectLst/>
      </p:bgPr>
    </p:bg>
    <p:spTree>
      <p:nvGrpSpPr>
        <p:cNvPr id="1" name=""/>
        <p:cNvGrpSpPr/>
        <p:nvPr/>
      </p:nvGrpSpPr>
      <p:grpSpPr>
        <a:xfrm>
          <a:off x="0" y="0"/>
          <a:ext cx="0" cy="0"/>
          <a:chOff x="0" y="0"/>
          <a:chExt cx="0" cy="0"/>
        </a:xfrm>
      </p:grpSpPr>
      <p:pic>
        <p:nvPicPr>
          <p:cNvPr id="144" name="Picture 9" descr="Picture 9"/>
          <p:cNvPicPr>
            <a:picLocks noChangeAspect="1"/>
          </p:cNvPicPr>
          <p:nvPr/>
        </p:nvPicPr>
        <p:blipFill>
          <a:blip r:embed="rId2"/>
          <a:stretch>
            <a:fillRect/>
          </a:stretch>
        </p:blipFill>
        <p:spPr>
          <a:xfrm>
            <a:off x="1" y="0"/>
            <a:ext cx="12192001" cy="6858000"/>
          </a:xfrm>
          <a:prstGeom prst="rect">
            <a:avLst/>
          </a:prstGeom>
          <a:ln w="12700">
            <a:miter lim="400000"/>
          </a:ln>
        </p:spPr>
      </p:pic>
      <p:sp>
        <p:nvSpPr>
          <p:cNvPr id="145"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4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47"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48"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28062395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5_Section Header_photo">
    <p:bg>
      <p:bgPr>
        <a:solidFill>
          <a:srgbClr val="00205C"/>
        </a:solidFill>
        <a:effectLst/>
      </p:bgPr>
    </p:bg>
    <p:spTree>
      <p:nvGrpSpPr>
        <p:cNvPr id="1" name=""/>
        <p:cNvGrpSpPr/>
        <p:nvPr/>
      </p:nvGrpSpPr>
      <p:grpSpPr>
        <a:xfrm>
          <a:off x="0" y="0"/>
          <a:ext cx="0" cy="0"/>
          <a:chOff x="0" y="0"/>
          <a:chExt cx="0" cy="0"/>
        </a:xfrm>
      </p:grpSpPr>
      <p:pic>
        <p:nvPicPr>
          <p:cNvPr id="155"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6"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58"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59"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33455433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2_Section Header_photo">
    <p:bg>
      <p:bgPr>
        <a:solidFill>
          <a:srgbClr val="00205C"/>
        </a:solidFill>
        <a:effectLst/>
      </p:bgPr>
    </p:bg>
    <p:spTree>
      <p:nvGrpSpPr>
        <p:cNvPr id="1" name=""/>
        <p:cNvGrpSpPr/>
        <p:nvPr/>
      </p:nvGrpSpPr>
      <p:grpSpPr>
        <a:xfrm>
          <a:off x="0" y="0"/>
          <a:ext cx="0" cy="0"/>
          <a:chOff x="0" y="0"/>
          <a:chExt cx="0" cy="0"/>
        </a:xfrm>
      </p:grpSpPr>
      <p:pic>
        <p:nvPicPr>
          <p:cNvPr id="166" name="Picture 11" descr="Picture 11"/>
          <p:cNvPicPr>
            <a:picLocks noChangeAspect="1"/>
          </p:cNvPicPr>
          <p:nvPr/>
        </p:nvPicPr>
        <p:blipFill>
          <a:blip r:embed="rId2"/>
          <a:stretch>
            <a:fillRect/>
          </a:stretch>
        </p:blipFill>
        <p:spPr>
          <a:xfrm>
            <a:off x="0" y="0"/>
            <a:ext cx="12200015" cy="6858000"/>
          </a:xfrm>
          <a:prstGeom prst="rect">
            <a:avLst/>
          </a:prstGeom>
          <a:ln w="12700">
            <a:miter lim="400000"/>
          </a:ln>
        </p:spPr>
      </p:pic>
      <p:sp>
        <p:nvSpPr>
          <p:cNvPr id="167"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9" name="Straight Connector 7"/>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170"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371531267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1_Section Header_photo">
    <p:bg>
      <p:bgPr>
        <a:solidFill>
          <a:srgbClr val="00205C"/>
        </a:solidFill>
        <a:effectLst/>
      </p:bgPr>
    </p:bg>
    <p:spTree>
      <p:nvGrpSpPr>
        <p:cNvPr id="1" name=""/>
        <p:cNvGrpSpPr/>
        <p:nvPr/>
      </p:nvGrpSpPr>
      <p:grpSpPr>
        <a:xfrm>
          <a:off x="0" y="0"/>
          <a:ext cx="0" cy="0"/>
          <a:chOff x="0" y="0"/>
          <a:chExt cx="0" cy="0"/>
        </a:xfrm>
      </p:grpSpPr>
      <p:pic>
        <p:nvPicPr>
          <p:cNvPr id="177"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78"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0" name="Straight Connector 7"/>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181" name="Picture 8" descr="Picture 8"/>
          <p:cNvPicPr>
            <a:picLocks noChangeAspect="1"/>
          </p:cNvPicPr>
          <p:nvPr/>
        </p:nvPicPr>
        <p:blipFill>
          <a:blip r:embed="rId3"/>
          <a:stretch>
            <a:fillRect/>
          </a:stretch>
        </p:blipFill>
        <p:spPr>
          <a:xfrm>
            <a:off x="419101" y="5621316"/>
            <a:ext cx="1933201" cy="1045912"/>
          </a:xfrm>
          <a:prstGeom prst="rect">
            <a:avLst/>
          </a:prstGeom>
          <a:ln w="12700">
            <a:miter lim="400000"/>
          </a:ln>
        </p:spPr>
      </p:pic>
    </p:spTree>
    <p:extLst>
      <p:ext uri="{BB962C8B-B14F-4D97-AF65-F5344CB8AC3E}">
        <p14:creationId xmlns:p14="http://schemas.microsoft.com/office/powerpoint/2010/main" val="4760253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7_Section Header_photo">
    <p:bg>
      <p:bgPr>
        <a:solidFill>
          <a:srgbClr val="00205C"/>
        </a:solidFill>
        <a:effectLst/>
      </p:bgPr>
    </p:bg>
    <p:spTree>
      <p:nvGrpSpPr>
        <p:cNvPr id="1" name=""/>
        <p:cNvGrpSpPr/>
        <p:nvPr/>
      </p:nvGrpSpPr>
      <p:grpSpPr>
        <a:xfrm>
          <a:off x="0" y="0"/>
          <a:ext cx="0" cy="0"/>
          <a:chOff x="0" y="0"/>
          <a:chExt cx="0" cy="0"/>
        </a:xfrm>
      </p:grpSpPr>
      <p:pic>
        <p:nvPicPr>
          <p:cNvPr id="188" name="Picture 10" descr="Picture 10"/>
          <p:cNvPicPr>
            <a:picLocks noChangeAspect="1"/>
          </p:cNvPicPr>
          <p:nvPr/>
        </p:nvPicPr>
        <p:blipFill>
          <a:blip r:embed="rId2"/>
          <a:stretch>
            <a:fillRect/>
          </a:stretch>
        </p:blipFill>
        <p:spPr>
          <a:xfrm flipH="1">
            <a:off x="-2" y="0"/>
            <a:ext cx="12192001" cy="6858000"/>
          </a:xfrm>
          <a:prstGeom prst="rect">
            <a:avLst/>
          </a:prstGeom>
          <a:ln w="12700">
            <a:miter lim="400000"/>
          </a:ln>
        </p:spPr>
      </p:pic>
      <p:sp>
        <p:nvSpPr>
          <p:cNvPr id="189"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1" name="Straight Connector 7"/>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192"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24203040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8_Section Header_photo">
    <p:bg>
      <p:bgPr>
        <a:solidFill>
          <a:srgbClr val="00205C"/>
        </a:solidFill>
        <a:effectLst/>
      </p:bgPr>
    </p:bg>
    <p:spTree>
      <p:nvGrpSpPr>
        <p:cNvPr id="1" name=""/>
        <p:cNvGrpSpPr/>
        <p:nvPr/>
      </p:nvGrpSpPr>
      <p:grpSpPr>
        <a:xfrm>
          <a:off x="0" y="0"/>
          <a:ext cx="0" cy="0"/>
          <a:chOff x="0" y="0"/>
          <a:chExt cx="0" cy="0"/>
        </a:xfrm>
      </p:grpSpPr>
      <p:pic>
        <p:nvPicPr>
          <p:cNvPr id="199" name="Picture 3" descr="Picture 3"/>
          <p:cNvPicPr>
            <a:picLocks noChangeAspect="1"/>
          </p:cNvPicPr>
          <p:nvPr/>
        </p:nvPicPr>
        <p:blipFill>
          <a:blip r:embed="rId2"/>
          <a:stretch>
            <a:fillRect/>
          </a:stretch>
        </p:blipFill>
        <p:spPr>
          <a:xfrm>
            <a:off x="0" y="0"/>
            <a:ext cx="12165926" cy="6858000"/>
          </a:xfrm>
          <a:prstGeom prst="rect">
            <a:avLst/>
          </a:prstGeom>
          <a:ln w="12700">
            <a:miter lim="400000"/>
          </a:ln>
        </p:spPr>
      </p:pic>
      <p:sp>
        <p:nvSpPr>
          <p:cNvPr id="200" name="Title Text"/>
          <p:cNvSpPr txBox="1">
            <a:spLocks noGrp="1"/>
          </p:cNvSpPr>
          <p:nvPr>
            <p:ph type="title"/>
          </p:nvPr>
        </p:nvSpPr>
        <p:spPr>
          <a:xfrm>
            <a:off x="457200" y="685801"/>
            <a:ext cx="4238786" cy="2743201"/>
          </a:xfrm>
          <a:prstGeom prst="rect">
            <a:avLst/>
          </a:prstGeom>
        </p:spPr>
        <p:txBody>
          <a:bodyPr/>
          <a:lstStyle>
            <a:lvl1pPr>
              <a:defRPr sz="6000">
                <a:solidFill>
                  <a:srgbClr val="FFFFFF"/>
                </a:solidFill>
              </a:defRPr>
            </a:lvl1pPr>
          </a:lstStyle>
          <a:p>
            <a:r>
              <a:t>Title Text</a:t>
            </a:r>
          </a:p>
        </p:txBody>
      </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2" name="Straight Connector 7"/>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203"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135091261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00205C"/>
        </a:solidFill>
        <a:effectLst/>
      </p:bgPr>
    </p:bg>
    <p:spTree>
      <p:nvGrpSpPr>
        <p:cNvPr id="1" name=""/>
        <p:cNvGrpSpPr/>
        <p:nvPr/>
      </p:nvGrpSpPr>
      <p:grpSpPr>
        <a:xfrm>
          <a:off x="0" y="0"/>
          <a:ext cx="0" cy="0"/>
          <a:chOff x="0" y="0"/>
          <a:chExt cx="0" cy="0"/>
        </a:xfrm>
      </p:grpSpPr>
      <p:sp>
        <p:nvSpPr>
          <p:cNvPr id="210" name="Click to edit Master title style"/>
          <p:cNvSpPr txBox="1">
            <a:spLocks noGrp="1"/>
          </p:cNvSpPr>
          <p:nvPr>
            <p:ph type="title" hasCustomPrompt="1"/>
          </p:nvPr>
        </p:nvSpPr>
        <p:spPr>
          <a:xfrm>
            <a:off x="457200" y="1846371"/>
            <a:ext cx="9700352" cy="2743201"/>
          </a:xfrm>
          <a:prstGeom prst="rect">
            <a:avLst/>
          </a:prstGeom>
        </p:spPr>
        <p:txBody>
          <a:bodyPr/>
          <a:lstStyle>
            <a:lvl1pPr marL="228600" indent="-228600">
              <a:defRPr sz="4000">
                <a:solidFill>
                  <a:srgbClr val="009ADE"/>
                </a:solidFill>
              </a:defRPr>
            </a:lvl1pPr>
          </a:lstStyle>
          <a:p>
            <a:r>
              <a:t>Click to edit Master title style</a:t>
            </a:r>
          </a:p>
        </p:txBody>
      </p:sp>
      <p:sp>
        <p:nvSpPr>
          <p:cNvPr id="21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12"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sp>
        <p:nvSpPr>
          <p:cNvPr id="213" name="Body Level One…"/>
          <p:cNvSpPr txBox="1">
            <a:spLocks noGrp="1"/>
          </p:cNvSpPr>
          <p:nvPr>
            <p:ph type="body" sz="quarter" idx="1" hasCustomPrompt="1"/>
          </p:nvPr>
        </p:nvSpPr>
        <p:spPr>
          <a:xfrm>
            <a:off x="457200" y="4734771"/>
            <a:ext cx="9700352" cy="760414"/>
          </a:xfrm>
          <a:prstGeom prst="rect">
            <a:avLst/>
          </a:prstGeom>
        </p:spPr>
        <p:txBody>
          <a:bodyPr/>
          <a:lstStyle>
            <a:lvl1pPr marL="0" indent="0">
              <a:buSzTx/>
              <a:buFontTx/>
              <a:buNone/>
              <a:defRPr>
                <a:solidFill>
                  <a:srgbClr val="FFFFFF"/>
                </a:solidFill>
              </a:defRPr>
            </a:lvl1pPr>
            <a:lvl2pPr marL="0" indent="457200">
              <a:buSzTx/>
              <a:buFontTx/>
              <a:buNone/>
              <a:defRPr>
                <a:solidFill>
                  <a:srgbClr val="FFFFFF"/>
                </a:solidFill>
              </a:defRPr>
            </a:lvl2pPr>
            <a:lvl3pPr>
              <a:buFontTx/>
              <a:defRPr>
                <a:solidFill>
                  <a:srgbClr val="FFFFFF"/>
                </a:solidFill>
              </a:defRPr>
            </a:lvl3pPr>
            <a:lvl4pPr>
              <a:buFontTx/>
              <a:defRPr>
                <a:solidFill>
                  <a:srgbClr val="FFFFFF"/>
                </a:solidFill>
              </a:defRPr>
            </a:lvl4pPr>
            <a:lvl5pPr>
              <a:buFontTx/>
              <a:defRPr>
                <a:solidFill>
                  <a:srgbClr val="FFFFFF"/>
                </a:solidFill>
              </a:defRPr>
            </a:lvl5pPr>
          </a:lstStyle>
          <a:p>
            <a:r>
              <a:t>CLICK TO EDIT MASTER TEXT STYLES</a:t>
            </a:r>
          </a:p>
          <a:p>
            <a:pPr lvl="1"/>
            <a:endParaRPr/>
          </a:p>
          <a:p>
            <a:pPr lvl="2"/>
            <a:endParaRPr/>
          </a:p>
          <a:p>
            <a:pPr lvl="3"/>
            <a:endParaRPr/>
          </a:p>
          <a:p>
            <a:pPr lvl="4"/>
            <a:endParaRPr/>
          </a:p>
        </p:txBody>
      </p:sp>
      <p:pic>
        <p:nvPicPr>
          <p:cNvPr id="214" name="Picture 8" descr="Picture 8"/>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6588408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_navy with pattern background">
    <p:bg>
      <p:bgPr>
        <a:solidFill>
          <a:srgbClr val="00205C"/>
        </a:solidFill>
        <a:effectLst/>
      </p:bgPr>
    </p:bg>
    <p:spTree>
      <p:nvGrpSpPr>
        <p:cNvPr id="1" name=""/>
        <p:cNvGrpSpPr/>
        <p:nvPr/>
      </p:nvGrpSpPr>
      <p:grpSpPr>
        <a:xfrm>
          <a:off x="0" y="0"/>
          <a:ext cx="0" cy="0"/>
          <a:chOff x="0" y="0"/>
          <a:chExt cx="0" cy="0"/>
        </a:xfrm>
      </p:grpSpPr>
      <p:grpSp>
        <p:nvGrpSpPr>
          <p:cNvPr id="26" name="Picture 7"/>
          <p:cNvGrpSpPr/>
          <p:nvPr/>
        </p:nvGrpSpPr>
        <p:grpSpPr>
          <a:xfrm>
            <a:off x="0" y="63736"/>
            <a:ext cx="12192000" cy="6730528"/>
            <a:chOff x="0" y="0"/>
            <a:chExt cx="12192000" cy="6730527"/>
          </a:xfrm>
        </p:grpSpPr>
        <p:sp>
          <p:nvSpPr>
            <p:cNvPr id="24" name="Rectangle"/>
            <p:cNvSpPr/>
            <p:nvPr/>
          </p:nvSpPr>
          <p:spPr>
            <a:xfrm>
              <a:off x="0" y="0"/>
              <a:ext cx="12192000" cy="6730528"/>
            </a:xfrm>
            <a:prstGeom prst="rect">
              <a:avLst/>
            </a:prstGeom>
            <a:solidFill>
              <a:srgbClr val="00208A">
                <a:alpha val="0"/>
              </a:srgbClr>
            </a:solidFill>
            <a:ln w="12700" cap="flat">
              <a:noFill/>
              <a:miter lim="400000"/>
            </a:ln>
            <a:effectLst/>
          </p:spPr>
          <p:txBody>
            <a:bodyPr wrap="square" lIns="45719" tIns="45719" rIns="45719" bIns="45719" numCol="1" anchor="ctr">
              <a:noAutofit/>
            </a:bodyPr>
            <a:lstStyle/>
            <a:p>
              <a:endParaRPr/>
            </a:p>
          </p:txBody>
        </p:sp>
        <p:pic>
          <p:nvPicPr>
            <p:cNvPr id="25" name="image2.tif" descr="image2.tif"/>
            <p:cNvPicPr>
              <a:picLocks noChangeAspect="1"/>
            </p:cNvPicPr>
            <p:nvPr/>
          </p:nvPicPr>
          <p:blipFill>
            <a:blip r:embed="rId2">
              <a:alphaModFix amt="52000"/>
            </a:blip>
            <a:stretch>
              <a:fillRect/>
            </a:stretch>
          </p:blipFill>
          <p:spPr>
            <a:xfrm>
              <a:off x="0" y="0"/>
              <a:ext cx="12192000" cy="6730528"/>
            </a:xfrm>
            <a:prstGeom prst="rect">
              <a:avLst/>
            </a:prstGeom>
            <a:ln w="12700" cap="flat">
              <a:noFill/>
              <a:miter lim="400000"/>
            </a:ln>
            <a:effectLst/>
          </p:spPr>
        </p:pic>
      </p:grpSp>
      <p:sp>
        <p:nvSpPr>
          <p:cNvPr id="27" name="Title Text"/>
          <p:cNvSpPr txBox="1">
            <a:spLocks noGrp="1"/>
          </p:cNvSpPr>
          <p:nvPr>
            <p:ph type="title"/>
          </p:nvPr>
        </p:nvSpPr>
        <p:spPr>
          <a:xfrm>
            <a:off x="457200" y="685419"/>
            <a:ext cx="5638800" cy="2387601"/>
          </a:xfrm>
          <a:prstGeom prst="rect">
            <a:avLst/>
          </a:prstGeom>
        </p:spPr>
        <p:txBody>
          <a:bodyPr/>
          <a:lstStyle>
            <a:lvl1pPr>
              <a:defRPr sz="4800">
                <a:solidFill>
                  <a:srgbClr val="FFFFFF"/>
                </a:solidFill>
              </a:defRPr>
            </a:lvl1pPr>
          </a:lstStyle>
          <a:p>
            <a:r>
              <a:t>Title Text</a:t>
            </a:r>
          </a:p>
        </p:txBody>
      </p:sp>
      <p:sp>
        <p:nvSpPr>
          <p:cNvPr id="28" name="Body Level One…"/>
          <p:cNvSpPr txBox="1">
            <a:spLocks noGrp="1"/>
          </p:cNvSpPr>
          <p:nvPr>
            <p:ph type="body" sz="quarter" idx="1"/>
          </p:nvPr>
        </p:nvSpPr>
        <p:spPr>
          <a:xfrm>
            <a:off x="457200" y="3200400"/>
            <a:ext cx="5638800" cy="1655762"/>
          </a:xfrm>
          <a:prstGeom prst="rect">
            <a:avLst/>
          </a:prstGeom>
        </p:spPr>
        <p:txBody>
          <a:bodyPr/>
          <a:lstStyle>
            <a:lvl1pPr marL="0" indent="0">
              <a:buSzTx/>
              <a:buFontTx/>
              <a:buNone/>
              <a:defRPr sz="2400">
                <a:solidFill>
                  <a:srgbClr val="FFFFFF"/>
                </a:solidFill>
              </a:defRPr>
            </a:lvl1pPr>
            <a:lvl2pPr marL="0" indent="457200">
              <a:buSzTx/>
              <a:buFontTx/>
              <a:buNone/>
              <a:defRPr sz="2400">
                <a:solidFill>
                  <a:srgbClr val="FFFFFF"/>
                </a:solidFill>
              </a:defRPr>
            </a:lvl2pPr>
            <a:lvl3pPr marL="0" indent="914400">
              <a:buSzTx/>
              <a:buFontTx/>
              <a:buNone/>
              <a:defRPr sz="2400">
                <a:solidFill>
                  <a:srgbClr val="FFFFFF"/>
                </a:solidFill>
              </a:defRPr>
            </a:lvl3pPr>
            <a:lvl4pPr marL="0" indent="1371600">
              <a:buSzTx/>
              <a:buFontTx/>
              <a:buNone/>
              <a:defRPr sz="2400">
                <a:solidFill>
                  <a:srgbClr val="FFFFFF"/>
                </a:solidFill>
              </a:defRPr>
            </a:lvl4pPr>
            <a:lvl5pPr marL="0" indent="1828800">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9" name="Straight Connector 6"/>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30"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
        <p:nvSpPr>
          <p:cNvPr id="31" name="Slide Number"/>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4802629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large text_navy">
    <p:bg>
      <p:bgPr>
        <a:solidFill>
          <a:srgbClr val="00205C"/>
        </a:solidFill>
        <a:effectLst/>
      </p:bgPr>
    </p:bg>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457200" y="1139590"/>
            <a:ext cx="9700352" cy="219811"/>
          </a:xfrm>
          <a:prstGeom prst="rect">
            <a:avLst/>
          </a:prstGeom>
        </p:spPr>
        <p:txBody>
          <a:bodyPr/>
          <a:lstStyle>
            <a:lvl1pPr>
              <a:defRPr sz="1400">
                <a:solidFill>
                  <a:srgbClr val="FFFFFF"/>
                </a:solidFill>
              </a:defRPr>
            </a:lvl1pPr>
          </a:lstStyle>
          <a:p>
            <a:r>
              <a:t>Title Text</a:t>
            </a:r>
          </a:p>
        </p:txBody>
      </p:sp>
      <p:sp>
        <p:nvSpPr>
          <p:cNvPr id="2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23"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sp>
        <p:nvSpPr>
          <p:cNvPr id="224" name="Body Level One…"/>
          <p:cNvSpPr txBox="1">
            <a:spLocks noGrp="1"/>
          </p:cNvSpPr>
          <p:nvPr>
            <p:ph type="body" idx="1" hasCustomPrompt="1"/>
          </p:nvPr>
        </p:nvSpPr>
        <p:spPr>
          <a:xfrm>
            <a:off x="457200" y="1574800"/>
            <a:ext cx="9700352" cy="3920386"/>
          </a:xfrm>
          <a:prstGeom prst="rect">
            <a:avLst/>
          </a:prstGeom>
        </p:spPr>
        <p:txBody>
          <a:bodyPr/>
          <a:lstStyle>
            <a:lvl1pPr marL="0" indent="0">
              <a:spcBef>
                <a:spcPts val="1800"/>
              </a:spcBef>
              <a:buSzTx/>
              <a:buFontTx/>
              <a:buNone/>
              <a:defRPr sz="4000">
                <a:solidFill>
                  <a:srgbClr val="009ADE"/>
                </a:solidFill>
              </a:defRPr>
            </a:lvl1pPr>
            <a:lvl2pPr marL="0" indent="457200">
              <a:spcBef>
                <a:spcPts val="1800"/>
              </a:spcBef>
              <a:buSzTx/>
              <a:buFontTx/>
              <a:buNone/>
              <a:defRPr sz="4000">
                <a:solidFill>
                  <a:srgbClr val="009ADE"/>
                </a:solidFill>
              </a:defRPr>
            </a:lvl2pPr>
            <a:lvl3pPr marL="1567542" indent="-653142">
              <a:spcBef>
                <a:spcPts val="1800"/>
              </a:spcBef>
              <a:buFontTx/>
              <a:defRPr sz="4000">
                <a:solidFill>
                  <a:srgbClr val="009ADE"/>
                </a:solidFill>
              </a:defRPr>
            </a:lvl3pPr>
            <a:lvl4pPr marL="2024742" indent="-653142">
              <a:spcBef>
                <a:spcPts val="1800"/>
              </a:spcBef>
              <a:buFontTx/>
              <a:defRPr sz="4000">
                <a:solidFill>
                  <a:srgbClr val="009ADE"/>
                </a:solidFill>
              </a:defRPr>
            </a:lvl4pPr>
            <a:lvl5pPr marL="2481942" indent="-653142">
              <a:spcBef>
                <a:spcPts val="1800"/>
              </a:spcBef>
              <a:buFontTx/>
              <a:defRPr sz="4000">
                <a:solidFill>
                  <a:srgbClr val="009ADE"/>
                </a:solidFill>
              </a:defRPr>
            </a:lvl5pPr>
          </a:lstStyle>
          <a:p>
            <a:r>
              <a:t>Click to edit master text styles</a:t>
            </a:r>
          </a:p>
          <a:p>
            <a:pPr lvl="1"/>
            <a:endParaRPr/>
          </a:p>
          <a:p>
            <a:pPr lvl="2"/>
            <a:endParaRPr/>
          </a:p>
          <a:p>
            <a:pPr lvl="3"/>
            <a:endParaRPr/>
          </a:p>
          <a:p>
            <a:pPr lvl="4"/>
            <a:endParaRPr/>
          </a:p>
        </p:txBody>
      </p:sp>
      <p:pic>
        <p:nvPicPr>
          <p:cNvPr id="225" name="Picture 8" descr="Picture 8"/>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210745991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large text ">
    <p:bg>
      <p:bgPr>
        <a:solidFill>
          <a:srgbClr val="DDEFF9"/>
        </a:solidFill>
        <a:effectLst/>
      </p:bgPr>
    </p:bg>
    <p:spTree>
      <p:nvGrpSpPr>
        <p:cNvPr id="1" name=""/>
        <p:cNvGrpSpPr/>
        <p:nvPr/>
      </p:nvGrpSpPr>
      <p:grpSpPr>
        <a:xfrm>
          <a:off x="0" y="0"/>
          <a:ext cx="0" cy="0"/>
          <a:chOff x="0" y="0"/>
          <a:chExt cx="0" cy="0"/>
        </a:xfrm>
      </p:grpSpPr>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3" name="Straight Connector 7"/>
          <p:cNvSpPr/>
          <p:nvPr/>
        </p:nvSpPr>
        <p:spPr>
          <a:xfrm>
            <a:off x="457200" y="457200"/>
            <a:ext cx="11277600" cy="0"/>
          </a:xfrm>
          <a:prstGeom prst="line">
            <a:avLst/>
          </a:prstGeom>
          <a:ln w="19050">
            <a:solidFill>
              <a:srgbClr val="00205C"/>
            </a:solidFill>
            <a:miter/>
          </a:ln>
        </p:spPr>
        <p:txBody>
          <a:bodyPr lIns="45719" rIns="45719"/>
          <a:lstStyle/>
          <a:p>
            <a:endParaRPr/>
          </a:p>
        </p:txBody>
      </p:sp>
      <p:sp>
        <p:nvSpPr>
          <p:cNvPr id="234" name="Body Level One…"/>
          <p:cNvSpPr txBox="1">
            <a:spLocks noGrp="1"/>
          </p:cNvSpPr>
          <p:nvPr>
            <p:ph type="body" sz="quarter" idx="1" hasCustomPrompt="1"/>
          </p:nvPr>
        </p:nvSpPr>
        <p:spPr>
          <a:xfrm>
            <a:off x="457200" y="4229051"/>
            <a:ext cx="7020559" cy="760414"/>
          </a:xfrm>
          <a:prstGeom prst="rect">
            <a:avLst/>
          </a:prstGeom>
        </p:spPr>
        <p:txBody>
          <a:bodyPr/>
          <a:lstStyle>
            <a:lvl1pPr marL="0" indent="0">
              <a:buSzTx/>
              <a:buFontTx/>
              <a:buNone/>
              <a:defRPr>
                <a:solidFill>
                  <a:srgbClr val="00205C"/>
                </a:solidFill>
              </a:defRPr>
            </a:lvl1pPr>
            <a:lvl2pPr marL="0" indent="457200">
              <a:buSzTx/>
              <a:buFontTx/>
              <a:buNone/>
              <a:defRPr>
                <a:solidFill>
                  <a:srgbClr val="00205C"/>
                </a:solidFill>
              </a:defRPr>
            </a:lvl2pPr>
            <a:lvl3pPr>
              <a:buFontTx/>
              <a:defRPr>
                <a:solidFill>
                  <a:srgbClr val="00205C"/>
                </a:solidFill>
              </a:defRPr>
            </a:lvl3pPr>
            <a:lvl4pPr>
              <a:buFontTx/>
              <a:defRPr>
                <a:solidFill>
                  <a:srgbClr val="00205C"/>
                </a:solidFill>
              </a:defRPr>
            </a:lvl4pPr>
            <a:lvl5pPr>
              <a:buFontTx/>
              <a:defRPr>
                <a:solidFill>
                  <a:srgbClr val="00205C"/>
                </a:solidFill>
              </a:defRPr>
            </a:lvl5pPr>
          </a:lstStyle>
          <a:p>
            <a:r>
              <a:t>CLICK TO EDIT MASTER TEXT STYLES</a:t>
            </a:r>
          </a:p>
          <a:p>
            <a:pPr lvl="1"/>
            <a:endParaRPr/>
          </a:p>
          <a:p>
            <a:pPr lvl="2"/>
            <a:endParaRPr/>
          </a:p>
          <a:p>
            <a:pPr lvl="3"/>
            <a:endParaRPr/>
          </a:p>
          <a:p>
            <a:pPr lvl="4"/>
            <a:endParaRPr/>
          </a:p>
        </p:txBody>
      </p:sp>
      <p:sp>
        <p:nvSpPr>
          <p:cNvPr id="235" name="Picture Placeholder 11"/>
          <p:cNvSpPr>
            <a:spLocks noGrp="1"/>
          </p:cNvSpPr>
          <p:nvPr>
            <p:ph type="pic" sz="quarter" idx="21"/>
          </p:nvPr>
        </p:nvSpPr>
        <p:spPr>
          <a:xfrm>
            <a:off x="7760799" y="1551942"/>
            <a:ext cx="3974000" cy="3477250"/>
          </a:xfrm>
          <a:prstGeom prst="rect">
            <a:avLst/>
          </a:prstGeom>
        </p:spPr>
        <p:txBody>
          <a:bodyPr lIns="91439" tIns="45719" rIns="91439" bIns="45719">
            <a:noAutofit/>
          </a:bodyPr>
          <a:lstStyle/>
          <a:p>
            <a:endParaRPr/>
          </a:p>
        </p:txBody>
      </p:sp>
      <p:sp>
        <p:nvSpPr>
          <p:cNvPr id="236" name="Title 1"/>
          <p:cNvSpPr txBox="1"/>
          <p:nvPr/>
        </p:nvSpPr>
        <p:spPr>
          <a:xfrm>
            <a:off x="457200" y="1139590"/>
            <a:ext cx="7305042" cy="219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nSpc>
                <a:spcPct val="90000"/>
              </a:lnSpc>
              <a:defRPr sz="1400">
                <a:solidFill>
                  <a:srgbClr val="00205C"/>
                </a:solidFill>
              </a:defRPr>
            </a:lvl1pPr>
          </a:lstStyle>
          <a:p>
            <a:r>
              <a:t>Click to edit Master title style</a:t>
            </a:r>
          </a:p>
        </p:txBody>
      </p:sp>
      <p:sp>
        <p:nvSpPr>
          <p:cNvPr id="237" name="Text Placeholder 3"/>
          <p:cNvSpPr>
            <a:spLocks noGrp="1"/>
          </p:cNvSpPr>
          <p:nvPr>
            <p:ph type="body" sz="half" idx="22" hasCustomPrompt="1"/>
          </p:nvPr>
        </p:nvSpPr>
        <p:spPr>
          <a:xfrm>
            <a:off x="457200" y="1574800"/>
            <a:ext cx="7020561" cy="2654251"/>
          </a:xfrm>
          <a:prstGeom prst="rect">
            <a:avLst/>
          </a:prstGeom>
        </p:spPr>
        <p:txBody>
          <a:bodyPr/>
          <a:lstStyle>
            <a:lvl1pPr marL="0" indent="0">
              <a:spcBef>
                <a:spcPts val="1800"/>
              </a:spcBef>
              <a:buSzTx/>
              <a:buFontTx/>
              <a:buNone/>
              <a:defRPr sz="4000">
                <a:solidFill>
                  <a:srgbClr val="00205C"/>
                </a:solidFill>
              </a:defRPr>
            </a:lvl1pPr>
          </a:lstStyle>
          <a:p>
            <a:r>
              <a:t>Click to edit master text styles</a:t>
            </a:r>
          </a:p>
        </p:txBody>
      </p:sp>
      <p:pic>
        <p:nvPicPr>
          <p:cNvPr id="238" name="Picture 9" descr="Picture 9"/>
          <p:cNvPicPr>
            <a:picLocks noChangeAspect="1"/>
          </p:cNvPicPr>
          <p:nvPr/>
        </p:nvPicPr>
        <p:blipFill>
          <a:blip r:embed="rId2"/>
          <a:stretch>
            <a:fillRect/>
          </a:stretch>
        </p:blipFill>
        <p:spPr>
          <a:xfrm>
            <a:off x="419101" y="5621316"/>
            <a:ext cx="1933201" cy="1045912"/>
          </a:xfrm>
          <a:prstGeom prst="rect">
            <a:avLst/>
          </a:prstGeom>
          <a:ln w="12700">
            <a:miter lim="400000"/>
          </a:ln>
        </p:spPr>
      </p:pic>
    </p:spTree>
    <p:extLst>
      <p:ext uri="{BB962C8B-B14F-4D97-AF65-F5344CB8AC3E}">
        <p14:creationId xmlns:p14="http://schemas.microsoft.com/office/powerpoint/2010/main" val="368172903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5" name="Title Text"/>
          <p:cNvSpPr txBox="1">
            <a:spLocks noGrp="1"/>
          </p:cNvSpPr>
          <p:nvPr>
            <p:ph type="title"/>
          </p:nvPr>
        </p:nvSpPr>
        <p:spPr>
          <a:prstGeom prst="rect">
            <a:avLst/>
          </a:prstGeom>
        </p:spPr>
        <p:txBody>
          <a:bodyPr/>
          <a:lstStyle/>
          <a:p>
            <a:r>
              <a:t>Title Text</a:t>
            </a:r>
          </a:p>
        </p:txBody>
      </p:sp>
      <p:sp>
        <p:nvSpPr>
          <p:cNvPr id="246" name="Body Level One…"/>
          <p:cNvSpPr txBox="1">
            <a:spLocks noGrp="1"/>
          </p:cNvSpPr>
          <p:nvPr>
            <p:ph type="body" idx="1"/>
          </p:nvPr>
        </p:nvSpPr>
        <p:spPr>
          <a:xfrm>
            <a:off x="457200" y="1825625"/>
            <a:ext cx="11277600" cy="388429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561682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 photos with caption">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457200" y="685800"/>
            <a:ext cx="11277600" cy="563878"/>
          </a:xfrm>
          <a:prstGeom prst="rect">
            <a:avLst/>
          </a:prstGeom>
        </p:spPr>
        <p:txBody>
          <a:bodyPr/>
          <a:lstStyle/>
          <a:p>
            <a:r>
              <a:t>Title Text</a:t>
            </a:r>
          </a:p>
        </p:txBody>
      </p:sp>
      <p:sp>
        <p:nvSpPr>
          <p:cNvPr id="255" name="Body Level One…"/>
          <p:cNvSpPr txBox="1">
            <a:spLocks noGrp="1"/>
          </p:cNvSpPr>
          <p:nvPr>
            <p:ph type="body" sz="quarter" idx="1"/>
          </p:nvPr>
        </p:nvSpPr>
        <p:spPr>
          <a:xfrm>
            <a:off x="457198" y="4979392"/>
            <a:ext cx="3657601" cy="882922"/>
          </a:xfrm>
          <a:prstGeom prst="rect">
            <a:avLst/>
          </a:prstGeom>
        </p:spPr>
        <p:txBody>
          <a:bodyPr/>
          <a:lstStyle>
            <a:lvl1pPr marL="0" indent="0">
              <a:buSzTx/>
              <a:buFontTx/>
              <a:buNone/>
              <a:defRPr sz="1200"/>
            </a:lvl1pPr>
            <a:lvl2pPr marL="653142" indent="-195942">
              <a:buFontTx/>
              <a:defRPr sz="1200"/>
            </a:lvl2pPr>
            <a:lvl3pPr marL="1110342" indent="-195942">
              <a:buFontTx/>
              <a:defRPr sz="1200"/>
            </a:lvl3pPr>
            <a:lvl4pPr marL="1567542" indent="-195942">
              <a:buFontTx/>
              <a:defRPr sz="1200"/>
            </a:lvl4pPr>
            <a:lvl5pPr marL="2024742" indent="-195942">
              <a:buFontTx/>
              <a:defRPr sz="1200"/>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7" name="Picture Placeholder 11"/>
          <p:cNvSpPr>
            <a:spLocks noGrp="1"/>
          </p:cNvSpPr>
          <p:nvPr>
            <p:ph type="pic" sz="quarter" idx="21"/>
          </p:nvPr>
        </p:nvSpPr>
        <p:spPr>
          <a:xfrm>
            <a:off x="457200" y="1600200"/>
            <a:ext cx="3657600" cy="3200400"/>
          </a:xfrm>
          <a:prstGeom prst="rect">
            <a:avLst/>
          </a:prstGeom>
        </p:spPr>
        <p:txBody>
          <a:bodyPr lIns="91439" tIns="45719" rIns="91439" bIns="45719">
            <a:noAutofit/>
          </a:bodyPr>
          <a:lstStyle/>
          <a:p>
            <a:endParaRPr/>
          </a:p>
        </p:txBody>
      </p:sp>
      <p:sp>
        <p:nvSpPr>
          <p:cNvPr id="258" name="Picture Placeholder 11"/>
          <p:cNvSpPr>
            <a:spLocks noGrp="1"/>
          </p:cNvSpPr>
          <p:nvPr>
            <p:ph type="pic" sz="quarter" idx="22"/>
          </p:nvPr>
        </p:nvSpPr>
        <p:spPr>
          <a:xfrm>
            <a:off x="4267200" y="1600200"/>
            <a:ext cx="3657600" cy="3200400"/>
          </a:xfrm>
          <a:prstGeom prst="rect">
            <a:avLst/>
          </a:prstGeom>
        </p:spPr>
        <p:txBody>
          <a:bodyPr lIns="91439" tIns="45719" rIns="91439" bIns="45719">
            <a:noAutofit/>
          </a:bodyPr>
          <a:lstStyle/>
          <a:p>
            <a:endParaRPr/>
          </a:p>
        </p:txBody>
      </p:sp>
      <p:sp>
        <p:nvSpPr>
          <p:cNvPr id="259" name="Picture Placeholder 11"/>
          <p:cNvSpPr>
            <a:spLocks noGrp="1"/>
          </p:cNvSpPr>
          <p:nvPr>
            <p:ph type="pic" sz="quarter" idx="23"/>
          </p:nvPr>
        </p:nvSpPr>
        <p:spPr>
          <a:xfrm>
            <a:off x="8077200" y="1600200"/>
            <a:ext cx="3657600" cy="320040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415538020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 Callout">
    <p:spTree>
      <p:nvGrpSpPr>
        <p:cNvPr id="1" name=""/>
        <p:cNvGrpSpPr/>
        <p:nvPr/>
      </p:nvGrpSpPr>
      <p:grpSpPr>
        <a:xfrm>
          <a:off x="0" y="0"/>
          <a:ext cx="0" cy="0"/>
          <a:chOff x="0" y="0"/>
          <a:chExt cx="0" cy="0"/>
        </a:xfrm>
      </p:grpSpPr>
      <p:sp>
        <p:nvSpPr>
          <p:cNvPr id="266" name="Title Text"/>
          <p:cNvSpPr txBox="1">
            <a:spLocks noGrp="1"/>
          </p:cNvSpPr>
          <p:nvPr>
            <p:ph type="title"/>
          </p:nvPr>
        </p:nvSpPr>
        <p:spPr>
          <a:prstGeom prst="rect">
            <a:avLst/>
          </a:prstGeom>
        </p:spPr>
        <p:txBody>
          <a:bodyPr/>
          <a:lstStyle/>
          <a:p>
            <a:r>
              <a:t>Title Text</a:t>
            </a:r>
          </a:p>
        </p:txBody>
      </p:sp>
      <p:sp>
        <p:nvSpPr>
          <p:cNvPr id="267" name="Body Level One…"/>
          <p:cNvSpPr txBox="1">
            <a:spLocks noGrp="1"/>
          </p:cNvSpPr>
          <p:nvPr>
            <p:ph type="body" sz="half" idx="1"/>
          </p:nvPr>
        </p:nvSpPr>
        <p:spPr>
          <a:xfrm>
            <a:off x="457200" y="1825625"/>
            <a:ext cx="7467600" cy="388429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9" name="Text Placeholder 8"/>
          <p:cNvSpPr>
            <a:spLocks noGrp="1"/>
          </p:cNvSpPr>
          <p:nvPr>
            <p:ph type="body" sz="quarter" idx="21"/>
          </p:nvPr>
        </p:nvSpPr>
        <p:spPr>
          <a:xfrm>
            <a:off x="8077200" y="1828800"/>
            <a:ext cx="3657600" cy="4343401"/>
          </a:xfrm>
          <a:prstGeom prst="rect">
            <a:avLst/>
          </a:prstGeom>
          <a:solidFill>
            <a:srgbClr val="DDEFF9"/>
          </a:solidFill>
        </p:spPr>
        <p:txBody>
          <a:bodyPr lIns="182879" tIns="182879" rIns="182879" bIns="182879"/>
          <a:lstStyle/>
          <a:p>
            <a:pPr marL="0" indent="0">
              <a:buSzTx/>
              <a:buFontTx/>
              <a:buNone/>
              <a:defRPr sz="2000">
                <a:solidFill>
                  <a:srgbClr val="00205C"/>
                </a:solidFill>
              </a:defRPr>
            </a:pPr>
            <a:endParaRPr/>
          </a:p>
        </p:txBody>
      </p:sp>
    </p:spTree>
    <p:extLst>
      <p:ext uri="{BB962C8B-B14F-4D97-AF65-F5344CB8AC3E}">
        <p14:creationId xmlns:p14="http://schemas.microsoft.com/office/powerpoint/2010/main" val="22700749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76" name="Title Text"/>
          <p:cNvSpPr txBox="1">
            <a:spLocks noGrp="1"/>
          </p:cNvSpPr>
          <p:nvPr>
            <p:ph type="title"/>
          </p:nvPr>
        </p:nvSpPr>
        <p:spPr>
          <a:prstGeom prst="rect">
            <a:avLst/>
          </a:prstGeom>
        </p:spPr>
        <p:txBody>
          <a:bodyPr/>
          <a:lstStyle/>
          <a:p>
            <a:r>
              <a:t>Title Text</a:t>
            </a:r>
          </a:p>
        </p:txBody>
      </p:sp>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519164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_navy background">
    <p:bg>
      <p:bgPr>
        <a:solidFill>
          <a:srgbClr val="00205C"/>
        </a:solidFill>
        <a:effectLst/>
      </p:bgPr>
    </p:bg>
    <p:spTree>
      <p:nvGrpSpPr>
        <p:cNvPr id="1" name=""/>
        <p:cNvGrpSpPr/>
        <p:nvPr/>
      </p:nvGrpSpPr>
      <p:grpSpPr>
        <a:xfrm>
          <a:off x="0" y="0"/>
          <a:ext cx="0" cy="0"/>
          <a:chOff x="0" y="0"/>
          <a:chExt cx="0" cy="0"/>
        </a:xfrm>
      </p:grpSpPr>
      <p:sp>
        <p:nvSpPr>
          <p:cNvPr id="28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8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86" name="Straight Connector 5"/>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287" name="Picture 6" descr="Picture 6"/>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415661266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94" name="Title Text"/>
          <p:cNvSpPr txBox="1">
            <a:spLocks noGrp="1"/>
          </p:cNvSpPr>
          <p:nvPr>
            <p:ph type="title"/>
          </p:nvPr>
        </p:nvSpPr>
        <p:spPr>
          <a:xfrm>
            <a:off x="457200" y="685800"/>
            <a:ext cx="4572000" cy="1004888"/>
          </a:xfrm>
          <a:prstGeom prst="rect">
            <a:avLst/>
          </a:prstGeom>
        </p:spPr>
        <p:txBody>
          <a:bodyPr/>
          <a:lstStyle/>
          <a:p>
            <a:r>
              <a:t>Title Text</a:t>
            </a:r>
          </a:p>
        </p:txBody>
      </p:sp>
      <p:sp>
        <p:nvSpPr>
          <p:cNvPr id="295" name="Body Level One…"/>
          <p:cNvSpPr txBox="1">
            <a:spLocks noGrp="1"/>
          </p:cNvSpPr>
          <p:nvPr>
            <p:ph type="body" sz="half" idx="1"/>
          </p:nvPr>
        </p:nvSpPr>
        <p:spPr>
          <a:xfrm>
            <a:off x="457200" y="1825625"/>
            <a:ext cx="4572000" cy="3884296"/>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sp>
        <p:nvSpPr>
          <p:cNvPr id="2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7" name="Straight Connector 6"/>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298" name="Picture 7" descr="Picture 7"/>
          <p:cNvPicPr>
            <a:picLocks noChangeAspect="1"/>
          </p:cNvPicPr>
          <p:nvPr/>
        </p:nvPicPr>
        <p:blipFill>
          <a:blip r:embed="rId2"/>
          <a:stretch>
            <a:fillRect/>
          </a:stretch>
        </p:blipFill>
        <p:spPr>
          <a:xfrm>
            <a:off x="419101" y="5621316"/>
            <a:ext cx="1933201" cy="1045912"/>
          </a:xfrm>
          <a:prstGeom prst="rect">
            <a:avLst/>
          </a:prstGeom>
          <a:ln w="12700">
            <a:miter lim="400000"/>
          </a:ln>
        </p:spPr>
      </p:pic>
    </p:spTree>
    <p:extLst>
      <p:ext uri="{BB962C8B-B14F-4D97-AF65-F5344CB8AC3E}">
        <p14:creationId xmlns:p14="http://schemas.microsoft.com/office/powerpoint/2010/main" val="42945428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457200" y="685800"/>
            <a:ext cx="5486399" cy="1004888"/>
          </a:xfrm>
          <a:prstGeom prst="rect">
            <a:avLst/>
          </a:prstGeom>
        </p:spPr>
        <p:txBody>
          <a:bodyPr/>
          <a:lstStyle/>
          <a:p>
            <a:r>
              <a:t>Title Text</a:t>
            </a:r>
          </a:p>
        </p:txBody>
      </p:sp>
      <p:sp>
        <p:nvSpPr>
          <p:cNvPr id="317" name="Body Level One…"/>
          <p:cNvSpPr txBox="1">
            <a:spLocks noGrp="1"/>
          </p:cNvSpPr>
          <p:nvPr>
            <p:ph type="body" sz="half" idx="1"/>
          </p:nvPr>
        </p:nvSpPr>
        <p:spPr>
          <a:xfrm>
            <a:off x="457200" y="2517750"/>
            <a:ext cx="5486399" cy="31921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9" name="Text Placeholder 2"/>
          <p:cNvSpPr>
            <a:spLocks noGrp="1"/>
          </p:cNvSpPr>
          <p:nvPr>
            <p:ph type="body" sz="quarter" idx="21"/>
          </p:nvPr>
        </p:nvSpPr>
        <p:spPr>
          <a:xfrm>
            <a:off x="457199" y="1828800"/>
            <a:ext cx="5486401" cy="550840"/>
          </a:xfrm>
          <a:prstGeom prst="rect">
            <a:avLst/>
          </a:prstGeom>
        </p:spPr>
        <p:txBody>
          <a:bodyPr/>
          <a:lstStyle/>
          <a:p>
            <a:pPr marL="0" indent="0">
              <a:buSzTx/>
              <a:buFontTx/>
              <a:buNone/>
              <a:defRPr sz="1800">
                <a:solidFill>
                  <a:srgbClr val="00205C"/>
                </a:solidFill>
              </a:defRPr>
            </a:pPr>
            <a:endParaRPr/>
          </a:p>
        </p:txBody>
      </p:sp>
      <p:sp>
        <p:nvSpPr>
          <p:cNvPr id="320" name="Text Placeholder 2"/>
          <p:cNvSpPr>
            <a:spLocks noGrp="1"/>
          </p:cNvSpPr>
          <p:nvPr>
            <p:ph type="body" sz="quarter" idx="22"/>
          </p:nvPr>
        </p:nvSpPr>
        <p:spPr>
          <a:xfrm>
            <a:off x="6248403" y="1828800"/>
            <a:ext cx="5494113" cy="550840"/>
          </a:xfrm>
          <a:prstGeom prst="rect">
            <a:avLst/>
          </a:prstGeom>
        </p:spPr>
        <p:txBody>
          <a:bodyPr/>
          <a:lstStyle/>
          <a:p>
            <a:pPr marL="0" indent="0">
              <a:buSzTx/>
              <a:buFontTx/>
              <a:buNone/>
              <a:defRPr sz="1800">
                <a:solidFill>
                  <a:srgbClr val="00205C"/>
                </a:solidFill>
              </a:defRPr>
            </a:pPr>
            <a:endParaRPr/>
          </a:p>
        </p:txBody>
      </p:sp>
    </p:spTree>
    <p:extLst>
      <p:ext uri="{BB962C8B-B14F-4D97-AF65-F5344CB8AC3E}">
        <p14:creationId xmlns:p14="http://schemas.microsoft.com/office/powerpoint/2010/main" val="16066882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Three columns">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457200" y="685800"/>
            <a:ext cx="5486399" cy="1004888"/>
          </a:xfrm>
          <a:prstGeom prst="rect">
            <a:avLst/>
          </a:prstGeom>
        </p:spPr>
        <p:txBody>
          <a:bodyPr/>
          <a:lstStyle/>
          <a:p>
            <a:r>
              <a:t>Title Text</a:t>
            </a:r>
          </a:p>
        </p:txBody>
      </p:sp>
      <p:sp>
        <p:nvSpPr>
          <p:cNvPr id="328" name="Body Level One…"/>
          <p:cNvSpPr txBox="1">
            <a:spLocks noGrp="1"/>
          </p:cNvSpPr>
          <p:nvPr>
            <p:ph type="body" sz="quarter" idx="1"/>
          </p:nvPr>
        </p:nvSpPr>
        <p:spPr>
          <a:xfrm>
            <a:off x="457200" y="2517750"/>
            <a:ext cx="3657599" cy="31941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0" name="Text Placeholder 2"/>
          <p:cNvSpPr>
            <a:spLocks noGrp="1"/>
          </p:cNvSpPr>
          <p:nvPr>
            <p:ph type="body" sz="quarter" idx="21"/>
          </p:nvPr>
        </p:nvSpPr>
        <p:spPr>
          <a:xfrm>
            <a:off x="457200" y="1828800"/>
            <a:ext cx="3657600" cy="550840"/>
          </a:xfrm>
          <a:prstGeom prst="rect">
            <a:avLst/>
          </a:prstGeom>
        </p:spPr>
        <p:txBody>
          <a:bodyPr/>
          <a:lstStyle/>
          <a:p>
            <a:pPr marL="0" indent="0">
              <a:buSzTx/>
              <a:buFontTx/>
              <a:buNone/>
              <a:defRPr sz="1800">
                <a:solidFill>
                  <a:srgbClr val="00205C"/>
                </a:solidFill>
              </a:defRPr>
            </a:pPr>
            <a:endParaRPr/>
          </a:p>
        </p:txBody>
      </p:sp>
      <p:sp>
        <p:nvSpPr>
          <p:cNvPr id="331" name="Text Placeholder 2"/>
          <p:cNvSpPr>
            <a:spLocks noGrp="1"/>
          </p:cNvSpPr>
          <p:nvPr>
            <p:ph type="body" sz="quarter" idx="22"/>
          </p:nvPr>
        </p:nvSpPr>
        <p:spPr>
          <a:xfrm>
            <a:off x="4269035" y="1828800"/>
            <a:ext cx="3657601" cy="550840"/>
          </a:xfrm>
          <a:prstGeom prst="rect">
            <a:avLst/>
          </a:prstGeom>
        </p:spPr>
        <p:txBody>
          <a:bodyPr/>
          <a:lstStyle/>
          <a:p>
            <a:pPr marL="0" indent="0">
              <a:buSzTx/>
              <a:buFontTx/>
              <a:buNone/>
              <a:defRPr sz="1800">
                <a:solidFill>
                  <a:srgbClr val="00205C"/>
                </a:solidFill>
              </a:defRPr>
            </a:pPr>
            <a:endParaRPr/>
          </a:p>
        </p:txBody>
      </p:sp>
      <p:sp>
        <p:nvSpPr>
          <p:cNvPr id="332" name="Text Placeholder 2"/>
          <p:cNvSpPr>
            <a:spLocks noGrp="1"/>
          </p:cNvSpPr>
          <p:nvPr>
            <p:ph type="body" sz="quarter" idx="23"/>
          </p:nvPr>
        </p:nvSpPr>
        <p:spPr>
          <a:xfrm>
            <a:off x="8069856" y="1828800"/>
            <a:ext cx="3657601" cy="550840"/>
          </a:xfrm>
          <a:prstGeom prst="rect">
            <a:avLst/>
          </a:prstGeom>
        </p:spPr>
        <p:txBody>
          <a:bodyPr/>
          <a:lstStyle/>
          <a:p>
            <a:pPr marL="0" indent="0">
              <a:buSzTx/>
              <a:buFontTx/>
              <a:buNone/>
              <a:defRPr sz="1800">
                <a:solidFill>
                  <a:srgbClr val="00205C"/>
                </a:solidFill>
              </a:defRPr>
            </a:pPr>
            <a:endParaRPr/>
          </a:p>
        </p:txBody>
      </p:sp>
    </p:spTree>
    <p:extLst>
      <p:ext uri="{BB962C8B-B14F-4D97-AF65-F5344CB8AC3E}">
        <p14:creationId xmlns:p14="http://schemas.microsoft.com/office/powerpoint/2010/main" val="14072455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_navy background">
    <p:bg>
      <p:bgPr>
        <a:solidFill>
          <a:srgbClr val="00205C"/>
        </a:solidFill>
        <a:effectLst/>
      </p:bgPr>
    </p:bg>
    <p:spTree>
      <p:nvGrpSpPr>
        <p:cNvPr id="1" name=""/>
        <p:cNvGrpSpPr/>
        <p:nvPr/>
      </p:nvGrpSpPr>
      <p:grpSpPr>
        <a:xfrm>
          <a:off x="0" y="0"/>
          <a:ext cx="0" cy="0"/>
          <a:chOff x="0" y="0"/>
          <a:chExt cx="0" cy="0"/>
        </a:xfrm>
      </p:grpSpPr>
      <p:sp>
        <p:nvSpPr>
          <p:cNvPr id="13" name="Title Text"/>
          <p:cNvSpPr txBox="1">
            <a:spLocks noGrp="1"/>
          </p:cNvSpPr>
          <p:nvPr>
            <p:ph type="title"/>
          </p:nvPr>
        </p:nvSpPr>
        <p:spPr>
          <a:xfrm>
            <a:off x="457200" y="685419"/>
            <a:ext cx="5638800" cy="2387601"/>
          </a:xfrm>
          <a:prstGeom prst="rect">
            <a:avLst/>
          </a:prstGeom>
        </p:spPr>
        <p:txBody>
          <a:bodyPr/>
          <a:lstStyle>
            <a:lvl1pPr>
              <a:defRPr sz="4800">
                <a:solidFill>
                  <a:srgbClr val="FFFFFF"/>
                </a:solidFill>
              </a:defRPr>
            </a:lvl1pPr>
          </a:lstStyle>
          <a:p>
            <a:r>
              <a:t>Title Text</a:t>
            </a:r>
          </a:p>
        </p:txBody>
      </p:sp>
      <p:sp>
        <p:nvSpPr>
          <p:cNvPr id="14" name="Body Level One…"/>
          <p:cNvSpPr txBox="1">
            <a:spLocks noGrp="1"/>
          </p:cNvSpPr>
          <p:nvPr>
            <p:ph type="body" sz="quarter" idx="1"/>
          </p:nvPr>
        </p:nvSpPr>
        <p:spPr>
          <a:xfrm>
            <a:off x="457200" y="3200400"/>
            <a:ext cx="5638800" cy="1655762"/>
          </a:xfrm>
          <a:prstGeom prst="rect">
            <a:avLst/>
          </a:prstGeom>
        </p:spPr>
        <p:txBody>
          <a:bodyPr/>
          <a:lstStyle>
            <a:lvl1pPr marL="0" indent="0">
              <a:buSzTx/>
              <a:buFontTx/>
              <a:buNone/>
              <a:defRPr sz="2400">
                <a:solidFill>
                  <a:srgbClr val="FFFFFF"/>
                </a:solidFill>
              </a:defRPr>
            </a:lvl1pPr>
            <a:lvl2pPr marL="0" indent="457200">
              <a:buSzTx/>
              <a:buFontTx/>
              <a:buNone/>
              <a:defRPr sz="2400">
                <a:solidFill>
                  <a:srgbClr val="FFFFFF"/>
                </a:solidFill>
              </a:defRPr>
            </a:lvl2pPr>
            <a:lvl3pPr marL="0" indent="914400">
              <a:buSzTx/>
              <a:buFontTx/>
              <a:buNone/>
              <a:defRPr sz="2400">
                <a:solidFill>
                  <a:srgbClr val="FFFFFF"/>
                </a:solidFill>
              </a:defRPr>
            </a:lvl3pPr>
            <a:lvl4pPr marL="0" indent="1371600">
              <a:buSzTx/>
              <a:buFontTx/>
              <a:buNone/>
              <a:defRPr sz="2400">
                <a:solidFill>
                  <a:srgbClr val="FFFFFF"/>
                </a:solidFill>
              </a:defRPr>
            </a:lvl4pPr>
            <a:lvl5pPr marL="0" indent="1828800">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 name="Straight Connector 6"/>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6" name="Picture 7" descr="Picture 7"/>
          <p:cNvPicPr>
            <a:picLocks noChangeAspect="1"/>
          </p:cNvPicPr>
          <p:nvPr/>
        </p:nvPicPr>
        <p:blipFill>
          <a:blip r:embed="rId2"/>
          <a:stretch>
            <a:fillRect/>
          </a:stretch>
        </p:blipFill>
        <p:spPr>
          <a:xfrm>
            <a:off x="417599" y="5619600"/>
            <a:ext cx="1931672" cy="1055336"/>
          </a:xfrm>
          <a:prstGeom prst="rect">
            <a:avLst/>
          </a:prstGeom>
          <a:ln w="12700">
            <a:miter lim="400000"/>
          </a:ln>
        </p:spPr>
      </p:pic>
      <p:sp>
        <p:nvSpPr>
          <p:cNvPr id="17" name="Slide Number"/>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8499854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mparison_ Two">
    <p:bg>
      <p:bgPr>
        <a:solidFill>
          <a:srgbClr val="00205C"/>
        </a:solid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457200" y="685800"/>
            <a:ext cx="5486399" cy="1004888"/>
          </a:xfrm>
          <a:prstGeom prst="rect">
            <a:avLst/>
          </a:prstGeom>
        </p:spPr>
        <p:txBody>
          <a:bodyPr/>
          <a:lstStyle>
            <a:lvl1pPr>
              <a:defRPr>
                <a:solidFill>
                  <a:srgbClr val="FFFFFF"/>
                </a:solidFill>
              </a:defRPr>
            </a:lvl1pPr>
          </a:lstStyle>
          <a:p>
            <a:r>
              <a:t>Title Text</a:t>
            </a:r>
          </a:p>
        </p:txBody>
      </p:sp>
      <p:sp>
        <p:nvSpPr>
          <p:cNvPr id="352" name="Body Level One…"/>
          <p:cNvSpPr txBox="1">
            <a:spLocks noGrp="1"/>
          </p:cNvSpPr>
          <p:nvPr>
            <p:ph type="body" sz="quarter" idx="1"/>
          </p:nvPr>
        </p:nvSpPr>
        <p:spPr>
          <a:xfrm>
            <a:off x="457198" y="4071396"/>
            <a:ext cx="5486401" cy="1689319"/>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54" name="Text Placeholder 2"/>
          <p:cNvSpPr>
            <a:spLocks noGrp="1"/>
          </p:cNvSpPr>
          <p:nvPr>
            <p:ph type="body" sz="quarter" idx="21"/>
          </p:nvPr>
        </p:nvSpPr>
        <p:spPr>
          <a:xfrm>
            <a:off x="457199" y="2998279"/>
            <a:ext cx="5486401" cy="823913"/>
          </a:xfrm>
          <a:prstGeom prst="rect">
            <a:avLst/>
          </a:prstGeom>
        </p:spPr>
        <p:txBody>
          <a:bodyPr anchor="b"/>
          <a:lstStyle/>
          <a:p>
            <a:pPr marL="0" indent="0">
              <a:buSzTx/>
              <a:buFontTx/>
              <a:buNone/>
              <a:defRPr sz="1800">
                <a:solidFill>
                  <a:srgbClr val="009ADE"/>
                </a:solidFill>
              </a:defRPr>
            </a:pPr>
            <a:endParaRPr/>
          </a:p>
        </p:txBody>
      </p:sp>
      <p:sp>
        <p:nvSpPr>
          <p:cNvPr id="355" name="Text Placeholder 2"/>
          <p:cNvSpPr>
            <a:spLocks noGrp="1"/>
          </p:cNvSpPr>
          <p:nvPr>
            <p:ph type="body" sz="quarter" idx="22"/>
          </p:nvPr>
        </p:nvSpPr>
        <p:spPr>
          <a:xfrm>
            <a:off x="6248403" y="2998279"/>
            <a:ext cx="5494113" cy="823913"/>
          </a:xfrm>
          <a:prstGeom prst="rect">
            <a:avLst/>
          </a:prstGeom>
        </p:spPr>
        <p:txBody>
          <a:bodyPr anchor="b"/>
          <a:lstStyle/>
          <a:p>
            <a:pPr marL="0" indent="0">
              <a:buSzTx/>
              <a:buFontTx/>
              <a:buNone/>
              <a:defRPr sz="1800">
                <a:solidFill>
                  <a:srgbClr val="009ADE"/>
                </a:solidFill>
              </a:defRPr>
            </a:pPr>
            <a:endParaRPr/>
          </a:p>
        </p:txBody>
      </p:sp>
      <p:sp>
        <p:nvSpPr>
          <p:cNvPr id="356" name="Straight Connector 9"/>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357" name="Picture 10" descr="Picture 10"/>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165045703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mparison_ Three">
    <p:bg>
      <p:bgPr>
        <a:solidFill>
          <a:srgbClr val="00205C"/>
        </a:solidFill>
        <a:effectLst/>
      </p:bgPr>
    </p:bg>
    <p:spTree>
      <p:nvGrpSpPr>
        <p:cNvPr id="1" name=""/>
        <p:cNvGrpSpPr/>
        <p:nvPr/>
      </p:nvGrpSpPr>
      <p:grpSpPr>
        <a:xfrm>
          <a:off x="0" y="0"/>
          <a:ext cx="0" cy="0"/>
          <a:chOff x="0" y="0"/>
          <a:chExt cx="0" cy="0"/>
        </a:xfrm>
      </p:grpSpPr>
      <p:sp>
        <p:nvSpPr>
          <p:cNvPr id="364" name="Title Text"/>
          <p:cNvSpPr txBox="1">
            <a:spLocks noGrp="1"/>
          </p:cNvSpPr>
          <p:nvPr>
            <p:ph type="title"/>
          </p:nvPr>
        </p:nvSpPr>
        <p:spPr>
          <a:xfrm>
            <a:off x="457200" y="457200"/>
            <a:ext cx="5638800" cy="1134533"/>
          </a:xfrm>
          <a:prstGeom prst="rect">
            <a:avLst/>
          </a:prstGeom>
        </p:spPr>
        <p:txBody>
          <a:bodyPr/>
          <a:lstStyle>
            <a:lvl1pPr>
              <a:defRPr>
                <a:solidFill>
                  <a:srgbClr val="FFFFFF"/>
                </a:solidFill>
              </a:defRPr>
            </a:lvl1pPr>
          </a:lstStyle>
          <a:p>
            <a:r>
              <a:t>Title Text</a:t>
            </a:r>
          </a:p>
        </p:txBody>
      </p:sp>
      <p:sp>
        <p:nvSpPr>
          <p:cNvPr id="365" name="Body Level One…"/>
          <p:cNvSpPr txBox="1">
            <a:spLocks noGrp="1"/>
          </p:cNvSpPr>
          <p:nvPr>
            <p:ph type="body" sz="quarter" idx="1"/>
          </p:nvPr>
        </p:nvSpPr>
        <p:spPr>
          <a:xfrm>
            <a:off x="457201" y="4051582"/>
            <a:ext cx="3657601" cy="166055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67" name="Text Placeholder 2"/>
          <p:cNvSpPr>
            <a:spLocks noGrp="1"/>
          </p:cNvSpPr>
          <p:nvPr>
            <p:ph type="body" sz="quarter" idx="21"/>
          </p:nvPr>
        </p:nvSpPr>
        <p:spPr>
          <a:xfrm>
            <a:off x="4267200" y="3388290"/>
            <a:ext cx="3657600" cy="527290"/>
          </a:xfrm>
          <a:prstGeom prst="rect">
            <a:avLst/>
          </a:prstGeom>
        </p:spPr>
        <p:txBody>
          <a:bodyPr anchor="b"/>
          <a:lstStyle/>
          <a:p>
            <a:pPr marL="0" indent="0">
              <a:buSzTx/>
              <a:buFontTx/>
              <a:buNone/>
              <a:defRPr sz="1800">
                <a:solidFill>
                  <a:srgbClr val="009ADE"/>
                </a:solidFill>
              </a:defRPr>
            </a:pPr>
            <a:endParaRPr/>
          </a:p>
        </p:txBody>
      </p:sp>
      <p:sp>
        <p:nvSpPr>
          <p:cNvPr id="368" name="Text Placeholder 2"/>
          <p:cNvSpPr>
            <a:spLocks noGrp="1"/>
          </p:cNvSpPr>
          <p:nvPr>
            <p:ph type="body" sz="quarter" idx="22"/>
          </p:nvPr>
        </p:nvSpPr>
        <p:spPr>
          <a:xfrm>
            <a:off x="457200" y="3408116"/>
            <a:ext cx="3657600" cy="527289"/>
          </a:xfrm>
          <a:prstGeom prst="rect">
            <a:avLst/>
          </a:prstGeom>
        </p:spPr>
        <p:txBody>
          <a:bodyPr anchor="b"/>
          <a:lstStyle/>
          <a:p>
            <a:pPr marL="0" indent="0">
              <a:buSzTx/>
              <a:buFontTx/>
              <a:buNone/>
              <a:defRPr sz="1800">
                <a:solidFill>
                  <a:srgbClr val="009ADE"/>
                </a:solidFill>
              </a:defRPr>
            </a:pPr>
            <a:endParaRPr/>
          </a:p>
        </p:txBody>
      </p:sp>
      <p:sp>
        <p:nvSpPr>
          <p:cNvPr id="369" name="Text Placeholder 2"/>
          <p:cNvSpPr>
            <a:spLocks noGrp="1"/>
          </p:cNvSpPr>
          <p:nvPr>
            <p:ph type="body" sz="quarter" idx="23"/>
          </p:nvPr>
        </p:nvSpPr>
        <p:spPr>
          <a:xfrm>
            <a:off x="8077200" y="3408116"/>
            <a:ext cx="3657600" cy="527289"/>
          </a:xfrm>
          <a:prstGeom prst="rect">
            <a:avLst/>
          </a:prstGeom>
        </p:spPr>
        <p:txBody>
          <a:bodyPr anchor="b"/>
          <a:lstStyle/>
          <a:p>
            <a:pPr marL="0" indent="0">
              <a:buSzTx/>
              <a:buFontTx/>
              <a:buNone/>
              <a:defRPr sz="1800">
                <a:solidFill>
                  <a:srgbClr val="009ADE"/>
                </a:solidFill>
              </a:defRPr>
            </a:pPr>
            <a:endParaRPr/>
          </a:p>
        </p:txBody>
      </p:sp>
      <p:pic>
        <p:nvPicPr>
          <p:cNvPr id="370" name="Picture 13" descr="Picture 13"/>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296886689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ontent with graphic">
    <p:spTree>
      <p:nvGrpSpPr>
        <p:cNvPr id="1" name=""/>
        <p:cNvGrpSpPr/>
        <p:nvPr/>
      </p:nvGrpSpPr>
      <p:grpSpPr>
        <a:xfrm>
          <a:off x="0" y="0"/>
          <a:ext cx="0" cy="0"/>
          <a:chOff x="0" y="0"/>
          <a:chExt cx="0" cy="0"/>
        </a:xfrm>
      </p:grpSpPr>
      <p:sp>
        <p:nvSpPr>
          <p:cNvPr id="377" name="Rectangle 7"/>
          <p:cNvSpPr/>
          <p:nvPr/>
        </p:nvSpPr>
        <p:spPr>
          <a:xfrm>
            <a:off x="4259484" y="0"/>
            <a:ext cx="7932516" cy="6858000"/>
          </a:xfrm>
          <a:prstGeom prst="rect">
            <a:avLst/>
          </a:prstGeom>
          <a:solidFill>
            <a:srgbClr val="DDEFF9"/>
          </a:solidFill>
          <a:ln w="12700">
            <a:miter lim="400000"/>
          </a:ln>
        </p:spPr>
        <p:txBody>
          <a:bodyPr lIns="45719" rIns="45719" anchor="ctr"/>
          <a:lstStyle/>
          <a:p>
            <a:pPr algn="ctr">
              <a:defRPr>
                <a:solidFill>
                  <a:srgbClr val="FFFFFF"/>
                </a:solidFill>
              </a:defRPr>
            </a:pPr>
            <a:endParaRPr/>
          </a:p>
        </p:txBody>
      </p:sp>
      <p:sp>
        <p:nvSpPr>
          <p:cNvPr id="378" name="Title Text"/>
          <p:cNvSpPr txBox="1">
            <a:spLocks noGrp="1"/>
          </p:cNvSpPr>
          <p:nvPr>
            <p:ph type="title"/>
          </p:nvPr>
        </p:nvSpPr>
        <p:spPr>
          <a:xfrm>
            <a:off x="460434" y="685800"/>
            <a:ext cx="3335389" cy="839788"/>
          </a:xfrm>
          <a:prstGeom prst="rect">
            <a:avLst/>
          </a:prstGeom>
        </p:spPr>
        <p:txBody>
          <a:bodyPr/>
          <a:lstStyle>
            <a:lvl1pPr>
              <a:defRPr sz="2400"/>
            </a:lvl1pPr>
          </a:lstStyle>
          <a:p>
            <a:r>
              <a:t>Title Text</a:t>
            </a:r>
          </a:p>
        </p:txBody>
      </p:sp>
      <p:sp>
        <p:nvSpPr>
          <p:cNvPr id="379"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380" name="Text Placeholder 3"/>
          <p:cNvSpPr>
            <a:spLocks noGrp="1"/>
          </p:cNvSpPr>
          <p:nvPr>
            <p:ph type="body" sz="quarter" idx="21"/>
          </p:nvPr>
        </p:nvSpPr>
        <p:spPr>
          <a:xfrm>
            <a:off x="457200" y="1828800"/>
            <a:ext cx="3335388" cy="3952233"/>
          </a:xfrm>
          <a:prstGeom prst="rect">
            <a:avLst/>
          </a:prstGeom>
        </p:spPr>
        <p:txBody>
          <a:bodyPr/>
          <a:lstStyle/>
          <a:p>
            <a:pPr marL="0" indent="0">
              <a:spcBef>
                <a:spcPts val="0"/>
              </a:spcBef>
              <a:buSzTx/>
              <a:buFontTx/>
              <a:buNone/>
            </a:pPr>
            <a:endParaRPr/>
          </a:p>
        </p:txBody>
      </p:sp>
      <p:sp>
        <p:nvSpPr>
          <p:cNvPr id="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2" name="Straight Connector 8"/>
          <p:cNvSpPr/>
          <p:nvPr/>
        </p:nvSpPr>
        <p:spPr>
          <a:xfrm>
            <a:off x="457200" y="457200"/>
            <a:ext cx="3338623" cy="0"/>
          </a:xfrm>
          <a:prstGeom prst="line">
            <a:avLst/>
          </a:prstGeom>
          <a:ln w="19050">
            <a:solidFill>
              <a:srgbClr val="00205C"/>
            </a:solidFill>
            <a:miter/>
          </a:ln>
        </p:spPr>
        <p:txBody>
          <a:bodyPr lIns="45719" rIns="45719"/>
          <a:lstStyle/>
          <a:p>
            <a:endParaRPr/>
          </a:p>
        </p:txBody>
      </p:sp>
      <p:pic>
        <p:nvPicPr>
          <p:cNvPr id="383" name="Picture 9" descr="Picture 9"/>
          <p:cNvPicPr>
            <a:picLocks noChangeAspect="1"/>
          </p:cNvPicPr>
          <p:nvPr/>
        </p:nvPicPr>
        <p:blipFill>
          <a:blip r:embed="rId2"/>
          <a:stretch>
            <a:fillRect/>
          </a:stretch>
        </p:blipFill>
        <p:spPr>
          <a:xfrm>
            <a:off x="419101" y="5621316"/>
            <a:ext cx="1933201" cy="1045912"/>
          </a:xfrm>
          <a:prstGeom prst="rect">
            <a:avLst/>
          </a:prstGeom>
          <a:ln w="12700">
            <a:miter lim="400000"/>
          </a:ln>
        </p:spPr>
      </p:pic>
    </p:spTree>
    <p:extLst>
      <p:ext uri="{BB962C8B-B14F-4D97-AF65-F5344CB8AC3E}">
        <p14:creationId xmlns:p14="http://schemas.microsoft.com/office/powerpoint/2010/main" val="184027303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0" name="Title Text"/>
          <p:cNvSpPr txBox="1">
            <a:spLocks noGrp="1"/>
          </p:cNvSpPr>
          <p:nvPr>
            <p:ph type="title"/>
          </p:nvPr>
        </p:nvSpPr>
        <p:spPr>
          <a:xfrm>
            <a:off x="457200" y="685800"/>
            <a:ext cx="3337560" cy="857151"/>
          </a:xfrm>
          <a:prstGeom prst="rect">
            <a:avLst/>
          </a:prstGeom>
        </p:spPr>
        <p:txBody>
          <a:bodyPr/>
          <a:lstStyle>
            <a:lvl1pPr>
              <a:defRPr sz="2400"/>
            </a:lvl1pPr>
          </a:lstStyle>
          <a:p>
            <a:r>
              <a:t>Title Text</a:t>
            </a:r>
          </a:p>
        </p:txBody>
      </p:sp>
      <p:sp>
        <p:nvSpPr>
          <p:cNvPr id="391" name="Picture Placeholder 2"/>
          <p:cNvSpPr>
            <a:spLocks noGrp="1"/>
          </p:cNvSpPr>
          <p:nvPr>
            <p:ph type="pic" idx="21"/>
          </p:nvPr>
        </p:nvSpPr>
        <p:spPr>
          <a:xfrm>
            <a:off x="4267200" y="0"/>
            <a:ext cx="7924800" cy="6858000"/>
          </a:xfrm>
          <a:prstGeom prst="rect">
            <a:avLst/>
          </a:prstGeom>
        </p:spPr>
        <p:txBody>
          <a:bodyPr lIns="91439" tIns="45719" rIns="91439" bIns="45719">
            <a:noAutofit/>
          </a:bodyPr>
          <a:lstStyle/>
          <a:p>
            <a:endParaRPr/>
          </a:p>
        </p:txBody>
      </p:sp>
      <p:sp>
        <p:nvSpPr>
          <p:cNvPr id="392" name="Body Level One…"/>
          <p:cNvSpPr txBox="1">
            <a:spLocks noGrp="1"/>
          </p:cNvSpPr>
          <p:nvPr>
            <p:ph type="body" sz="quarter" idx="1"/>
          </p:nvPr>
        </p:nvSpPr>
        <p:spPr>
          <a:xfrm>
            <a:off x="457200" y="1828800"/>
            <a:ext cx="3337560" cy="3881121"/>
          </a:xfrm>
          <a:prstGeom prst="rect">
            <a:avLst/>
          </a:prstGeom>
        </p:spPr>
        <p:txBody>
          <a:bodyPr/>
          <a:lstStyle>
            <a:lvl1pPr marL="285750" indent="-285750">
              <a:spcBef>
                <a:spcPts val="1600"/>
              </a:spcBef>
              <a:defRPr sz="1600"/>
            </a:lvl1pPr>
            <a:lvl2pPr marL="0" indent="457200">
              <a:spcBef>
                <a:spcPts val="1600"/>
              </a:spcBef>
              <a:buSzTx/>
              <a:buNone/>
              <a:defRPr sz="1600"/>
            </a:lvl2pPr>
            <a:lvl3pPr marL="0" indent="914400">
              <a:spcBef>
                <a:spcPts val="1600"/>
              </a:spcBef>
              <a:buSzTx/>
              <a:buNone/>
              <a:defRPr sz="1600"/>
            </a:lvl3pPr>
            <a:lvl4pPr marL="0" indent="1371600">
              <a:spcBef>
                <a:spcPts val="1600"/>
              </a:spcBef>
              <a:buSzTx/>
              <a:buNone/>
              <a:defRPr sz="1600"/>
            </a:lvl4pPr>
            <a:lvl5pPr marL="0" indent="1828800">
              <a:spcBef>
                <a:spcPts val="16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3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94" name="Straight Connector 8"/>
          <p:cNvSpPr/>
          <p:nvPr/>
        </p:nvSpPr>
        <p:spPr>
          <a:xfrm>
            <a:off x="457199" y="457200"/>
            <a:ext cx="3337561" cy="0"/>
          </a:xfrm>
          <a:prstGeom prst="line">
            <a:avLst/>
          </a:prstGeom>
          <a:ln w="19050">
            <a:solidFill>
              <a:srgbClr val="00205C"/>
            </a:solidFill>
            <a:miter/>
          </a:ln>
        </p:spPr>
        <p:txBody>
          <a:bodyPr lIns="45719" rIns="45719"/>
          <a:lstStyle/>
          <a:p>
            <a:endParaRPr/>
          </a:p>
        </p:txBody>
      </p:sp>
      <p:pic>
        <p:nvPicPr>
          <p:cNvPr id="395" name="Picture 9" descr="Picture 9"/>
          <p:cNvPicPr>
            <a:picLocks noChangeAspect="1"/>
          </p:cNvPicPr>
          <p:nvPr/>
        </p:nvPicPr>
        <p:blipFill>
          <a:blip r:embed="rId2"/>
          <a:stretch>
            <a:fillRect/>
          </a:stretch>
        </p:blipFill>
        <p:spPr>
          <a:xfrm>
            <a:off x="419101" y="5621316"/>
            <a:ext cx="1933201" cy="1045912"/>
          </a:xfrm>
          <a:prstGeom prst="rect">
            <a:avLst/>
          </a:prstGeom>
          <a:ln w="12700">
            <a:miter lim="400000"/>
          </a:ln>
        </p:spPr>
      </p:pic>
    </p:spTree>
    <p:extLst>
      <p:ext uri="{BB962C8B-B14F-4D97-AF65-F5344CB8AC3E}">
        <p14:creationId xmlns:p14="http://schemas.microsoft.com/office/powerpoint/2010/main" val="145834331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DDEFF9"/>
        </a:solidFill>
        <a:effectLst/>
      </p:bgPr>
    </p:bg>
    <p:spTree>
      <p:nvGrpSpPr>
        <p:cNvPr id="1" name=""/>
        <p:cNvGrpSpPr/>
        <p:nvPr/>
      </p:nvGrpSpPr>
      <p:grpSpPr>
        <a:xfrm>
          <a:off x="0" y="0"/>
          <a:ext cx="0" cy="0"/>
          <a:chOff x="0" y="0"/>
          <a:chExt cx="0" cy="0"/>
        </a:xfrm>
      </p:grpSpPr>
      <p:sp>
        <p:nvSpPr>
          <p:cNvPr id="402" name="Title Text"/>
          <p:cNvSpPr txBox="1">
            <a:spLocks noGrp="1"/>
          </p:cNvSpPr>
          <p:nvPr>
            <p:ph type="title"/>
          </p:nvPr>
        </p:nvSpPr>
        <p:spPr>
          <a:xfrm>
            <a:off x="457200" y="685800"/>
            <a:ext cx="3337560" cy="857151"/>
          </a:xfrm>
          <a:prstGeom prst="rect">
            <a:avLst/>
          </a:prstGeom>
        </p:spPr>
        <p:txBody>
          <a:bodyPr/>
          <a:lstStyle>
            <a:lvl1pPr>
              <a:defRPr sz="2400"/>
            </a:lvl1pPr>
          </a:lstStyle>
          <a:p>
            <a:r>
              <a:t>Title Text</a:t>
            </a:r>
          </a:p>
        </p:txBody>
      </p:sp>
      <p:sp>
        <p:nvSpPr>
          <p:cNvPr id="403" name="Picture Placeholder 2"/>
          <p:cNvSpPr>
            <a:spLocks noGrp="1"/>
          </p:cNvSpPr>
          <p:nvPr>
            <p:ph type="pic" idx="21"/>
          </p:nvPr>
        </p:nvSpPr>
        <p:spPr>
          <a:xfrm>
            <a:off x="4267200" y="0"/>
            <a:ext cx="7924800" cy="6858000"/>
          </a:xfrm>
          <a:prstGeom prst="rect">
            <a:avLst/>
          </a:prstGeom>
        </p:spPr>
        <p:txBody>
          <a:bodyPr lIns="91439" tIns="45719" rIns="91439" bIns="45719">
            <a:noAutofit/>
          </a:bodyPr>
          <a:lstStyle/>
          <a:p>
            <a:endParaRPr/>
          </a:p>
        </p:txBody>
      </p:sp>
      <p:sp>
        <p:nvSpPr>
          <p:cNvPr id="404" name="Body Level One…"/>
          <p:cNvSpPr txBox="1">
            <a:spLocks noGrp="1"/>
          </p:cNvSpPr>
          <p:nvPr>
            <p:ph type="body" sz="quarter" idx="1"/>
          </p:nvPr>
        </p:nvSpPr>
        <p:spPr>
          <a:xfrm>
            <a:off x="457200" y="1828800"/>
            <a:ext cx="3337560" cy="3881121"/>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6" name="Straight Connector 8"/>
          <p:cNvSpPr/>
          <p:nvPr/>
        </p:nvSpPr>
        <p:spPr>
          <a:xfrm>
            <a:off x="457199" y="457200"/>
            <a:ext cx="3337561" cy="0"/>
          </a:xfrm>
          <a:prstGeom prst="line">
            <a:avLst/>
          </a:prstGeom>
          <a:ln w="19050">
            <a:solidFill>
              <a:srgbClr val="00205C"/>
            </a:solidFill>
            <a:miter/>
          </a:ln>
        </p:spPr>
        <p:txBody>
          <a:bodyPr lIns="45719" rIns="45719"/>
          <a:lstStyle/>
          <a:p>
            <a:endParaRPr/>
          </a:p>
        </p:txBody>
      </p:sp>
      <p:pic>
        <p:nvPicPr>
          <p:cNvPr id="407" name="Picture 10" descr="Picture 10"/>
          <p:cNvPicPr>
            <a:picLocks noChangeAspect="1"/>
          </p:cNvPicPr>
          <p:nvPr/>
        </p:nvPicPr>
        <p:blipFill>
          <a:blip r:embed="rId2"/>
          <a:stretch>
            <a:fillRect/>
          </a:stretch>
        </p:blipFill>
        <p:spPr>
          <a:xfrm>
            <a:off x="419101" y="5621316"/>
            <a:ext cx="1933201" cy="1045912"/>
          </a:xfrm>
          <a:prstGeom prst="rect">
            <a:avLst/>
          </a:prstGeom>
          <a:ln w="12700">
            <a:miter lim="400000"/>
          </a:ln>
        </p:spPr>
      </p:pic>
    </p:spTree>
    <p:extLst>
      <p:ext uri="{BB962C8B-B14F-4D97-AF65-F5344CB8AC3E}">
        <p14:creationId xmlns:p14="http://schemas.microsoft.com/office/powerpoint/2010/main" val="255116991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End page_navy background">
    <p:bg>
      <p:bgPr>
        <a:solidFill>
          <a:srgbClr val="00205C"/>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0" y="1828800"/>
            <a:ext cx="5638800" cy="1325500"/>
          </a:xfrm>
          <a:prstGeom prst="rect">
            <a:avLst/>
          </a:prstGeom>
        </p:spPr>
        <p:txBody>
          <a:bodyPr/>
          <a:lstStyle>
            <a:lvl1pPr>
              <a:defRPr sz="4800">
                <a:solidFill>
                  <a:srgbClr val="009ADE"/>
                </a:solidFill>
              </a:defRPr>
            </a:lvl1pPr>
          </a:lstStyle>
          <a:p>
            <a:r>
              <a:t>Title Text</a:t>
            </a:r>
          </a:p>
        </p:txBody>
      </p:sp>
      <p:sp>
        <p:nvSpPr>
          <p:cNvPr id="415" name="Body Level One…"/>
          <p:cNvSpPr txBox="1">
            <a:spLocks noGrp="1"/>
          </p:cNvSpPr>
          <p:nvPr>
            <p:ph type="body" sz="quarter" idx="1"/>
          </p:nvPr>
        </p:nvSpPr>
        <p:spPr>
          <a:xfrm>
            <a:off x="457200" y="3429000"/>
            <a:ext cx="5638800" cy="1655762"/>
          </a:xfrm>
          <a:prstGeom prst="rect">
            <a:avLst/>
          </a:prstGeom>
        </p:spPr>
        <p:txBody>
          <a:bodyPr/>
          <a:lstStyle>
            <a:lvl1pPr marL="0" indent="0">
              <a:buSzTx/>
              <a:buFontTx/>
              <a:buNone/>
              <a:defRPr sz="1600">
                <a:solidFill>
                  <a:srgbClr val="FFFFFF"/>
                </a:solidFill>
              </a:defRPr>
            </a:lvl1pPr>
            <a:lvl2pPr marL="0" indent="457200">
              <a:buSzTx/>
              <a:buFontTx/>
              <a:buNone/>
              <a:defRPr sz="1600">
                <a:solidFill>
                  <a:srgbClr val="FFFFFF"/>
                </a:solidFill>
              </a:defRPr>
            </a:lvl2pPr>
            <a:lvl3pPr marL="0" indent="914400">
              <a:buSzTx/>
              <a:buFontTx/>
              <a:buNone/>
              <a:defRPr sz="1600">
                <a:solidFill>
                  <a:srgbClr val="FFFFFF"/>
                </a:solidFill>
              </a:defRPr>
            </a:lvl3pPr>
            <a:lvl4pPr marL="0" indent="1371600">
              <a:buSzTx/>
              <a:buFontTx/>
              <a:buNone/>
              <a:defRPr sz="1600">
                <a:solidFill>
                  <a:srgbClr val="FFFFFF"/>
                </a:solidFill>
              </a:defRPr>
            </a:lvl4pPr>
            <a:lvl5pPr marL="0" indent="1828800">
              <a:buSzTx/>
              <a:buFontTx/>
              <a:buNone/>
              <a:defRPr sz="1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6" name="Straight Connector 6"/>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417" name="Picture 5" descr="Picture 5"/>
          <p:cNvPicPr>
            <a:picLocks noChangeAspect="1"/>
          </p:cNvPicPr>
          <p:nvPr/>
        </p:nvPicPr>
        <p:blipFill>
          <a:blip r:embed="rId2"/>
          <a:stretch>
            <a:fillRect/>
          </a:stretch>
        </p:blipFill>
        <p:spPr>
          <a:xfrm>
            <a:off x="417599" y="5619600"/>
            <a:ext cx="1931672" cy="1055336"/>
          </a:xfrm>
          <a:prstGeom prst="rect">
            <a:avLst/>
          </a:prstGeom>
          <a:ln w="12700">
            <a:miter lim="400000"/>
          </a:ln>
        </p:spPr>
      </p:pic>
      <p:sp>
        <p:nvSpPr>
          <p:cNvPr id="418" name="Slide Number"/>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7712480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C558-AC2D-004A-47EB-BFC9E7F08A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2EC73E-16A1-A78C-E945-FEDE7210E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92F3715-E9A3-1DA9-92D8-FA633ED5AEAB}"/>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5" name="Footer Placeholder 4">
            <a:extLst>
              <a:ext uri="{FF2B5EF4-FFF2-40B4-BE49-F238E27FC236}">
                <a16:creationId xmlns:a16="http://schemas.microsoft.com/office/drawing/2014/main" id="{AC114908-A3D5-7986-4991-FC9CA5559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1FAB4-A509-2838-C3DB-46C3292884A8}"/>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3112794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A5F9E1-56FC-7037-7D7F-77A3B929A7A2}"/>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2186870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AFFB-0DEA-25AA-0425-647F0F2E74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9A4AED-113F-E694-C4F9-5F6B052885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BFF339-D01C-F0AF-A7B2-0F5016DA56BE}"/>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5" name="Footer Placeholder 4">
            <a:extLst>
              <a:ext uri="{FF2B5EF4-FFF2-40B4-BE49-F238E27FC236}">
                <a16:creationId xmlns:a16="http://schemas.microsoft.com/office/drawing/2014/main" id="{5BF5B6E3-D67D-BA14-43F3-26A0F0F10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2B802-364C-47E8-7994-D738AF0CDEDA}"/>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3323342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F34D-1DD1-305D-B8F1-52234E8806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612862-7EC6-765E-A06A-D02D854516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16DEEA1-3CB6-DE4E-BD33-D3B0784E7D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7A4726-3153-A0B4-8AE5-D363340EAB27}"/>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6" name="Footer Placeholder 5">
            <a:extLst>
              <a:ext uri="{FF2B5EF4-FFF2-40B4-BE49-F238E27FC236}">
                <a16:creationId xmlns:a16="http://schemas.microsoft.com/office/drawing/2014/main" id="{DE9D2D49-38BE-B21E-26DB-B44D397D8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D667E-9BBB-B4D9-525F-F3E8359D7668}"/>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356581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_navy with pattern background">
    <p:bg>
      <p:bgPr>
        <a:solidFill>
          <a:srgbClr val="00205C"/>
        </a:solidFill>
        <a:effectLst/>
      </p:bgPr>
    </p:bg>
    <p:spTree>
      <p:nvGrpSpPr>
        <p:cNvPr id="1" name=""/>
        <p:cNvGrpSpPr/>
        <p:nvPr/>
      </p:nvGrpSpPr>
      <p:grpSpPr>
        <a:xfrm>
          <a:off x="0" y="0"/>
          <a:ext cx="0" cy="0"/>
          <a:chOff x="0" y="0"/>
          <a:chExt cx="0" cy="0"/>
        </a:xfrm>
      </p:grpSpPr>
      <p:grpSp>
        <p:nvGrpSpPr>
          <p:cNvPr id="26" name="Picture 7"/>
          <p:cNvGrpSpPr/>
          <p:nvPr/>
        </p:nvGrpSpPr>
        <p:grpSpPr>
          <a:xfrm>
            <a:off x="0" y="63736"/>
            <a:ext cx="12192000" cy="6730528"/>
            <a:chOff x="0" y="0"/>
            <a:chExt cx="12192000" cy="6730527"/>
          </a:xfrm>
        </p:grpSpPr>
        <p:sp>
          <p:nvSpPr>
            <p:cNvPr id="24" name="Rectangle"/>
            <p:cNvSpPr/>
            <p:nvPr/>
          </p:nvSpPr>
          <p:spPr>
            <a:xfrm>
              <a:off x="0" y="0"/>
              <a:ext cx="12192000" cy="6730528"/>
            </a:xfrm>
            <a:prstGeom prst="rect">
              <a:avLst/>
            </a:prstGeom>
            <a:solidFill>
              <a:srgbClr val="00208A">
                <a:alpha val="0"/>
              </a:srgbClr>
            </a:solidFill>
            <a:ln w="12700" cap="flat">
              <a:noFill/>
              <a:miter lim="400000"/>
            </a:ln>
            <a:effectLst/>
          </p:spPr>
          <p:txBody>
            <a:bodyPr wrap="square" lIns="45719" tIns="45719" rIns="45719" bIns="45719" numCol="1" anchor="ctr">
              <a:noAutofit/>
            </a:bodyPr>
            <a:lstStyle/>
            <a:p>
              <a:endParaRPr/>
            </a:p>
          </p:txBody>
        </p:sp>
        <p:pic>
          <p:nvPicPr>
            <p:cNvPr id="25" name="image2.tif" descr="image2.tif"/>
            <p:cNvPicPr>
              <a:picLocks noChangeAspect="1"/>
            </p:cNvPicPr>
            <p:nvPr/>
          </p:nvPicPr>
          <p:blipFill>
            <a:blip r:embed="rId2">
              <a:alphaModFix amt="52000"/>
            </a:blip>
            <a:stretch>
              <a:fillRect/>
            </a:stretch>
          </p:blipFill>
          <p:spPr>
            <a:xfrm>
              <a:off x="0" y="0"/>
              <a:ext cx="12192000" cy="6730528"/>
            </a:xfrm>
            <a:prstGeom prst="rect">
              <a:avLst/>
            </a:prstGeom>
            <a:ln w="12700" cap="flat">
              <a:noFill/>
              <a:miter lim="400000"/>
            </a:ln>
            <a:effectLst/>
          </p:spPr>
        </p:pic>
      </p:grpSp>
      <p:sp>
        <p:nvSpPr>
          <p:cNvPr id="27" name="Title Text"/>
          <p:cNvSpPr txBox="1">
            <a:spLocks noGrp="1"/>
          </p:cNvSpPr>
          <p:nvPr>
            <p:ph type="title"/>
          </p:nvPr>
        </p:nvSpPr>
        <p:spPr>
          <a:xfrm>
            <a:off x="457200" y="685419"/>
            <a:ext cx="5638800" cy="2387601"/>
          </a:xfrm>
          <a:prstGeom prst="rect">
            <a:avLst/>
          </a:prstGeom>
        </p:spPr>
        <p:txBody>
          <a:bodyPr/>
          <a:lstStyle>
            <a:lvl1pPr>
              <a:defRPr sz="4800">
                <a:solidFill>
                  <a:srgbClr val="FFFFFF"/>
                </a:solidFill>
              </a:defRPr>
            </a:lvl1pPr>
          </a:lstStyle>
          <a:p>
            <a:r>
              <a:t>Title Text</a:t>
            </a:r>
          </a:p>
        </p:txBody>
      </p:sp>
      <p:sp>
        <p:nvSpPr>
          <p:cNvPr id="28" name="Body Level One…"/>
          <p:cNvSpPr txBox="1">
            <a:spLocks noGrp="1"/>
          </p:cNvSpPr>
          <p:nvPr>
            <p:ph type="body" sz="quarter" idx="1"/>
          </p:nvPr>
        </p:nvSpPr>
        <p:spPr>
          <a:xfrm>
            <a:off x="457200" y="3200400"/>
            <a:ext cx="5638800" cy="1655762"/>
          </a:xfrm>
          <a:prstGeom prst="rect">
            <a:avLst/>
          </a:prstGeom>
        </p:spPr>
        <p:txBody>
          <a:bodyPr/>
          <a:lstStyle>
            <a:lvl1pPr marL="0" indent="0">
              <a:buSzTx/>
              <a:buFontTx/>
              <a:buNone/>
              <a:defRPr sz="2400">
                <a:solidFill>
                  <a:srgbClr val="FFFFFF"/>
                </a:solidFill>
              </a:defRPr>
            </a:lvl1pPr>
            <a:lvl2pPr marL="0" indent="457200">
              <a:buSzTx/>
              <a:buFontTx/>
              <a:buNone/>
              <a:defRPr sz="2400">
                <a:solidFill>
                  <a:srgbClr val="FFFFFF"/>
                </a:solidFill>
              </a:defRPr>
            </a:lvl2pPr>
            <a:lvl3pPr marL="0" indent="914400">
              <a:buSzTx/>
              <a:buFontTx/>
              <a:buNone/>
              <a:defRPr sz="2400">
                <a:solidFill>
                  <a:srgbClr val="FFFFFF"/>
                </a:solidFill>
              </a:defRPr>
            </a:lvl3pPr>
            <a:lvl4pPr marL="0" indent="1371600">
              <a:buSzTx/>
              <a:buFontTx/>
              <a:buNone/>
              <a:defRPr sz="2400">
                <a:solidFill>
                  <a:srgbClr val="FFFFFF"/>
                </a:solidFill>
              </a:defRPr>
            </a:lvl4pPr>
            <a:lvl5pPr marL="0" indent="1828800">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9" name="Straight Connector 6"/>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30"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
        <p:nvSpPr>
          <p:cNvPr id="31" name="Slide Number"/>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4654953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7241-5B14-2D2B-8FF8-22B5C56306E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D93F9-5CBD-7510-4166-1A82885A7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DBC121-B0BE-08CC-7321-135806A95B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CCF3F69-658D-0690-A14E-4390005A5A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C7DBF01-24A8-0C7C-999F-42A7775278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B7DA6D-6680-F9FB-F3C4-ACD473F415DE}"/>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8" name="Footer Placeholder 7">
            <a:extLst>
              <a:ext uri="{FF2B5EF4-FFF2-40B4-BE49-F238E27FC236}">
                <a16:creationId xmlns:a16="http://schemas.microsoft.com/office/drawing/2014/main" id="{34C25A41-000D-B03F-AA5A-125A034D2D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F401E0-7A3C-FA66-D052-4068C5D37A43}"/>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40949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1425-C43B-53B4-FD64-060A2AB4CB8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8C221C9-094A-1383-A79A-1B32CBEEDB1C}"/>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4" name="Footer Placeholder 3">
            <a:extLst>
              <a:ext uri="{FF2B5EF4-FFF2-40B4-BE49-F238E27FC236}">
                <a16:creationId xmlns:a16="http://schemas.microsoft.com/office/drawing/2014/main" id="{B238A381-2CBD-E6D8-8841-9D77AD0BC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AAB468-E993-EDFC-22D9-2131C7B78F2D}"/>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3225954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10238-6CF4-F3BC-7F31-FFCB3592A3D8}"/>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3" name="Footer Placeholder 2">
            <a:extLst>
              <a:ext uri="{FF2B5EF4-FFF2-40B4-BE49-F238E27FC236}">
                <a16:creationId xmlns:a16="http://schemas.microsoft.com/office/drawing/2014/main" id="{F515B6C2-A61C-69D2-86B0-5AD4709BB1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7B58F9-B498-F2E3-8E78-26980373FC58}"/>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342235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57F2-2DF1-70BA-AD0B-D80F720906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275FB43-FE17-96D1-E1F6-A94B60EB8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09CC9D8-3EF6-AE0A-5DD7-07E64E266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64FD66-4609-12FA-4649-BD5A0A75814F}"/>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6" name="Footer Placeholder 5">
            <a:extLst>
              <a:ext uri="{FF2B5EF4-FFF2-40B4-BE49-F238E27FC236}">
                <a16:creationId xmlns:a16="http://schemas.microsoft.com/office/drawing/2014/main" id="{39571941-5FDC-7572-F360-6FD700AF7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DC7D7-6EAD-8535-B442-4EAE7ECE3E61}"/>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2986783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FD0E-238E-22A3-3545-1EF63F086D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25D070-095D-964A-A7A5-64DEB03D08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918E56-2F9B-191F-144A-F5F10EFE4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2D5B13-CCD0-5BF4-010E-C373CF725567}"/>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6" name="Footer Placeholder 5">
            <a:extLst>
              <a:ext uri="{FF2B5EF4-FFF2-40B4-BE49-F238E27FC236}">
                <a16:creationId xmlns:a16="http://schemas.microsoft.com/office/drawing/2014/main" id="{0368D885-78FF-4640-D8DF-8F825AC6B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65B72-184E-049C-FECE-2FBEC0567C6C}"/>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606784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29A8-EE4E-818C-3DF9-8A2750A8B5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F33784-8703-B3EE-6427-88BBC843C03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5976DB-928F-0708-2A74-E4274879DF35}"/>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5" name="Footer Placeholder 4">
            <a:extLst>
              <a:ext uri="{FF2B5EF4-FFF2-40B4-BE49-F238E27FC236}">
                <a16:creationId xmlns:a16="http://schemas.microsoft.com/office/drawing/2014/main" id="{8B23489D-9FAB-63CE-1071-4ADB11EA1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11769-2AC8-8B9D-263E-9CF1BB7DD954}"/>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571119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3EF30-854C-8CD0-BB48-4703ACAD7C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BE4CCA-1E62-D5CB-4502-05CCF6564F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D27A60-F32D-C614-9EED-0F46FDA31C75}"/>
              </a:ext>
            </a:extLst>
          </p:cNvPr>
          <p:cNvSpPr>
            <a:spLocks noGrp="1"/>
          </p:cNvSpPr>
          <p:nvPr>
            <p:ph type="dt" sz="half" idx="10"/>
          </p:nvPr>
        </p:nvSpPr>
        <p:spPr/>
        <p:txBody>
          <a:bodyPr/>
          <a:lstStyle/>
          <a:p>
            <a:fld id="{1B999133-0466-6940-866F-77783B067983}" type="datetimeFigureOut">
              <a:rPr lang="en-US" smtClean="0"/>
              <a:t>2/20/2025</a:t>
            </a:fld>
            <a:endParaRPr lang="en-US"/>
          </a:p>
        </p:txBody>
      </p:sp>
      <p:sp>
        <p:nvSpPr>
          <p:cNvPr id="5" name="Footer Placeholder 4">
            <a:extLst>
              <a:ext uri="{FF2B5EF4-FFF2-40B4-BE49-F238E27FC236}">
                <a16:creationId xmlns:a16="http://schemas.microsoft.com/office/drawing/2014/main" id="{9DD4F7C5-8353-E2FF-0BD9-9661F3312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9AD25-C392-8F28-34EB-71EECE8E9B1E}"/>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280787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_navy + blue logo">
    <p:bg>
      <p:bgPr>
        <a:solidFill>
          <a:srgbClr val="00205C"/>
        </a:solid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685419"/>
            <a:ext cx="5638800" cy="2387601"/>
          </a:xfrm>
          <a:prstGeom prst="rect">
            <a:avLst/>
          </a:prstGeom>
        </p:spPr>
        <p:txBody>
          <a:bodyPr/>
          <a:lstStyle>
            <a:lvl1pPr>
              <a:defRPr sz="4800">
                <a:solidFill>
                  <a:srgbClr val="FFFFFF"/>
                </a:solidFill>
              </a:defRPr>
            </a:lvl1pPr>
          </a:lstStyle>
          <a:p>
            <a:r>
              <a:t>Title Text</a:t>
            </a:r>
          </a:p>
        </p:txBody>
      </p:sp>
      <p:sp>
        <p:nvSpPr>
          <p:cNvPr id="39" name="Body Level One…"/>
          <p:cNvSpPr txBox="1">
            <a:spLocks noGrp="1"/>
          </p:cNvSpPr>
          <p:nvPr>
            <p:ph type="body" sz="quarter" idx="1"/>
          </p:nvPr>
        </p:nvSpPr>
        <p:spPr>
          <a:xfrm>
            <a:off x="457200" y="3200400"/>
            <a:ext cx="5638800" cy="1655762"/>
          </a:xfrm>
          <a:prstGeom prst="rect">
            <a:avLst/>
          </a:prstGeom>
        </p:spPr>
        <p:txBody>
          <a:bodyPr/>
          <a:lstStyle>
            <a:lvl1pPr marL="0" indent="0">
              <a:buSzTx/>
              <a:buFontTx/>
              <a:buNone/>
              <a:defRPr sz="2400">
                <a:solidFill>
                  <a:srgbClr val="FFFFFF"/>
                </a:solidFill>
              </a:defRPr>
            </a:lvl1pPr>
            <a:lvl2pPr marL="0" indent="457200">
              <a:buSzTx/>
              <a:buFontTx/>
              <a:buNone/>
              <a:defRPr sz="2400">
                <a:solidFill>
                  <a:srgbClr val="FFFFFF"/>
                </a:solidFill>
              </a:defRPr>
            </a:lvl2pPr>
            <a:lvl3pPr marL="0" indent="914400">
              <a:buSzTx/>
              <a:buFontTx/>
              <a:buNone/>
              <a:defRPr sz="2400">
                <a:solidFill>
                  <a:srgbClr val="FFFFFF"/>
                </a:solidFill>
              </a:defRPr>
            </a:lvl3pPr>
            <a:lvl4pPr marL="0" indent="1371600">
              <a:buSzTx/>
              <a:buFontTx/>
              <a:buNone/>
              <a:defRPr sz="2400">
                <a:solidFill>
                  <a:srgbClr val="FFFFFF"/>
                </a:solidFill>
              </a:defRPr>
            </a:lvl4pPr>
            <a:lvl5pPr marL="0" indent="1828800">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0" name="Straight Connector 6"/>
          <p:cNvSpPr/>
          <p:nvPr/>
        </p:nvSpPr>
        <p:spPr>
          <a:xfrm>
            <a:off x="457200" y="457200"/>
            <a:ext cx="11277600" cy="0"/>
          </a:xfrm>
          <a:prstGeom prst="line">
            <a:avLst/>
          </a:prstGeom>
          <a:ln w="19050">
            <a:solidFill>
              <a:srgbClr val="009ADE"/>
            </a:solidFill>
            <a:miter/>
          </a:ln>
        </p:spPr>
        <p:txBody>
          <a:bodyPr lIns="45719" rIns="45719"/>
          <a:lstStyle/>
          <a:p>
            <a:endParaRPr/>
          </a:p>
        </p:txBody>
      </p:sp>
      <p:pic>
        <p:nvPicPr>
          <p:cNvPr id="41" name="Picture 5" descr="Picture 5"/>
          <p:cNvPicPr>
            <a:picLocks noChangeAspect="1"/>
          </p:cNvPicPr>
          <p:nvPr/>
        </p:nvPicPr>
        <p:blipFill>
          <a:blip r:embed="rId2"/>
          <a:stretch>
            <a:fillRect/>
          </a:stretch>
        </p:blipFill>
        <p:spPr>
          <a:xfrm>
            <a:off x="417599" y="5619600"/>
            <a:ext cx="1931672" cy="1055336"/>
          </a:xfrm>
          <a:prstGeom prst="rect">
            <a:avLst/>
          </a:prstGeom>
          <a:ln w="12700">
            <a:miter lim="400000"/>
          </a:ln>
        </p:spPr>
      </p:pic>
      <p:sp>
        <p:nvSpPr>
          <p:cNvPr id="42" name="Slide Number"/>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7702471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_light blue background">
    <p:spTree>
      <p:nvGrpSpPr>
        <p:cNvPr id="1" name=""/>
        <p:cNvGrpSpPr/>
        <p:nvPr/>
      </p:nvGrpSpPr>
      <p:grpSpPr>
        <a:xfrm>
          <a:off x="0" y="0"/>
          <a:ext cx="0" cy="0"/>
          <a:chOff x="0" y="0"/>
          <a:chExt cx="0" cy="0"/>
        </a:xfrm>
      </p:grpSpPr>
      <p:sp>
        <p:nvSpPr>
          <p:cNvPr id="49" name="Rectangle 3"/>
          <p:cNvSpPr/>
          <p:nvPr/>
        </p:nvSpPr>
        <p:spPr>
          <a:xfrm>
            <a:off x="0" y="0"/>
            <a:ext cx="12192000" cy="5347504"/>
          </a:xfrm>
          <a:prstGeom prst="rect">
            <a:avLst/>
          </a:prstGeom>
          <a:solidFill>
            <a:srgbClr val="DDEFF9"/>
          </a:solidFill>
          <a:ln w="12700">
            <a:miter lim="400000"/>
          </a:ln>
        </p:spPr>
        <p:txBody>
          <a:bodyPr lIns="45719" rIns="45719" anchor="ctr"/>
          <a:lstStyle/>
          <a:p>
            <a:pPr algn="ctr">
              <a:defRPr>
                <a:solidFill>
                  <a:srgbClr val="FFFFFF"/>
                </a:solidFill>
              </a:defRPr>
            </a:pPr>
            <a:endParaRPr/>
          </a:p>
        </p:txBody>
      </p:sp>
      <p:sp>
        <p:nvSpPr>
          <p:cNvPr id="50" name="Title Text"/>
          <p:cNvSpPr txBox="1">
            <a:spLocks noGrp="1"/>
          </p:cNvSpPr>
          <p:nvPr>
            <p:ph type="title"/>
          </p:nvPr>
        </p:nvSpPr>
        <p:spPr>
          <a:xfrm>
            <a:off x="457200" y="685419"/>
            <a:ext cx="5638800" cy="2387601"/>
          </a:xfrm>
          <a:prstGeom prst="rect">
            <a:avLst/>
          </a:prstGeom>
        </p:spPr>
        <p:txBody>
          <a:bodyPr/>
          <a:lstStyle>
            <a:lvl1pPr>
              <a:defRPr sz="4800"/>
            </a:lvl1pPr>
          </a:lstStyle>
          <a:p>
            <a:r>
              <a:t>Title Text</a:t>
            </a:r>
          </a:p>
        </p:txBody>
      </p:sp>
      <p:sp>
        <p:nvSpPr>
          <p:cNvPr id="51" name="Body Level One…"/>
          <p:cNvSpPr txBox="1">
            <a:spLocks noGrp="1"/>
          </p:cNvSpPr>
          <p:nvPr>
            <p:ph type="body" sz="quarter" idx="1"/>
          </p:nvPr>
        </p:nvSpPr>
        <p:spPr>
          <a:xfrm>
            <a:off x="457200" y="3200400"/>
            <a:ext cx="5638800" cy="1655762"/>
          </a:xfrm>
          <a:prstGeom prst="rect">
            <a:avLst/>
          </a:prstGeom>
        </p:spPr>
        <p:txBody>
          <a:bodyPr/>
          <a:lstStyle>
            <a:lvl1pPr marL="0" indent="0">
              <a:buSzTx/>
              <a:buFontTx/>
              <a:buNone/>
              <a:defRPr sz="2400">
                <a:solidFill>
                  <a:srgbClr val="00205C"/>
                </a:solidFill>
              </a:defRPr>
            </a:lvl1pPr>
            <a:lvl2pPr marL="0" indent="457200">
              <a:buSzTx/>
              <a:buFontTx/>
              <a:buNone/>
              <a:defRPr sz="2400">
                <a:solidFill>
                  <a:srgbClr val="00205C"/>
                </a:solidFill>
              </a:defRPr>
            </a:lvl2pPr>
            <a:lvl3pPr marL="0" indent="914400">
              <a:buSzTx/>
              <a:buFontTx/>
              <a:buNone/>
              <a:defRPr sz="2400">
                <a:solidFill>
                  <a:srgbClr val="00205C"/>
                </a:solidFill>
              </a:defRPr>
            </a:lvl3pPr>
            <a:lvl4pPr marL="0" indent="1371600">
              <a:buSzTx/>
              <a:buFontTx/>
              <a:buNone/>
              <a:defRPr sz="2400">
                <a:solidFill>
                  <a:srgbClr val="00205C"/>
                </a:solidFill>
              </a:defRPr>
            </a:lvl4pPr>
            <a:lvl5pPr marL="0" indent="1828800">
              <a:buSzTx/>
              <a:buFontTx/>
              <a:buNone/>
              <a:defRPr sz="2400">
                <a:solidFill>
                  <a:srgbClr val="00205C"/>
                </a:solidFill>
              </a:defRPr>
            </a:lvl5pPr>
          </a:lstStyle>
          <a:p>
            <a:r>
              <a:t>Body Level One</a:t>
            </a:r>
          </a:p>
          <a:p>
            <a:pPr lvl="1"/>
            <a:r>
              <a:t>Body Level Two</a:t>
            </a:r>
          </a:p>
          <a:p>
            <a:pPr lvl="2"/>
            <a:r>
              <a:t>Body Level Three</a:t>
            </a:r>
          </a:p>
          <a:p>
            <a:pPr lvl="3"/>
            <a:r>
              <a:t>Body Level Four</a:t>
            </a:r>
          </a:p>
          <a:p>
            <a:pPr lvl="4"/>
            <a:r>
              <a:t>Body Level Five</a:t>
            </a:r>
          </a:p>
        </p:txBody>
      </p:sp>
      <p:sp>
        <p:nvSpPr>
          <p:cNvPr id="52" name="Straight Connector 6"/>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53" name="Picture 8" descr="Picture 8"/>
          <p:cNvPicPr>
            <a:picLocks noChangeAspect="1"/>
          </p:cNvPicPr>
          <p:nvPr/>
        </p:nvPicPr>
        <p:blipFill>
          <a:blip r:embed="rId2"/>
          <a:stretch>
            <a:fillRect/>
          </a:stretch>
        </p:blipFill>
        <p:spPr>
          <a:xfrm>
            <a:off x="419101" y="5621316"/>
            <a:ext cx="1933201" cy="1045912"/>
          </a:xfrm>
          <a:prstGeom prst="rect">
            <a:avLst/>
          </a:prstGeom>
          <a:ln w="12700">
            <a:miter lim="400000"/>
          </a:ln>
        </p:spPr>
      </p:pic>
      <p:sp>
        <p:nvSpPr>
          <p:cNvPr id="54" name="Slide Number"/>
          <p:cNvSpPr txBox="1">
            <a:spLocks noGrp="1"/>
          </p:cNvSpPr>
          <p:nvPr>
            <p:ph type="sldNum" sz="quarter" idx="2"/>
          </p:nvPr>
        </p:nvSpPr>
        <p:spPr>
          <a:xfrm>
            <a:off x="5892800" y="6356350"/>
            <a:ext cx="2844800" cy="368300"/>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9012506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Header_navy+blue">
    <p:bg>
      <p:bgPr>
        <a:solidFill>
          <a:srgbClr val="00205C"/>
        </a:solidFill>
        <a:effectLst/>
      </p:bgPr>
    </p:bg>
    <p:spTree>
      <p:nvGrpSpPr>
        <p:cNvPr id="1" name=""/>
        <p:cNvGrpSpPr/>
        <p:nvPr/>
      </p:nvGrpSpPr>
      <p:grpSpPr>
        <a:xfrm>
          <a:off x="0" y="0"/>
          <a:ext cx="0" cy="0"/>
          <a:chOff x="0" y="0"/>
          <a:chExt cx="0" cy="0"/>
        </a:xfrm>
      </p:grpSpPr>
      <p:sp>
        <p:nvSpPr>
          <p:cNvPr id="61" name="Title Text"/>
          <p:cNvSpPr txBox="1">
            <a:spLocks noGrp="1"/>
          </p:cNvSpPr>
          <p:nvPr>
            <p:ph type="title"/>
          </p:nvPr>
        </p:nvSpPr>
        <p:spPr>
          <a:xfrm>
            <a:off x="457200" y="685801"/>
            <a:ext cx="5638800" cy="2743201"/>
          </a:xfrm>
          <a:prstGeom prst="rect">
            <a:avLst/>
          </a:prstGeom>
        </p:spPr>
        <p:txBody>
          <a:bodyPr/>
          <a:lstStyle>
            <a:lvl1pPr>
              <a:defRPr sz="4200">
                <a:solidFill>
                  <a:srgbClr val="009ADE"/>
                </a:solidFill>
              </a:defRPr>
            </a:lvl1pPr>
          </a:lstStyle>
          <a:p>
            <a:r>
              <a:t>Title Text</a:t>
            </a:r>
          </a:p>
        </p:txBody>
      </p:sp>
      <p:sp>
        <p:nvSpPr>
          <p:cNvPr id="6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3"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64" name="Picture 6" descr="Picture 6"/>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40641343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81" name="Title Text"/>
          <p:cNvSpPr txBox="1">
            <a:spLocks noGrp="1"/>
          </p:cNvSpPr>
          <p:nvPr>
            <p:ph type="title"/>
          </p:nvPr>
        </p:nvSpPr>
        <p:spPr>
          <a:xfrm>
            <a:off x="457200" y="685798"/>
            <a:ext cx="5638800" cy="3075871"/>
          </a:xfrm>
          <a:prstGeom prst="rect">
            <a:avLst/>
          </a:prstGeom>
        </p:spPr>
        <p:txBody>
          <a:bodyPr/>
          <a:lstStyle>
            <a:lvl1pPr>
              <a:defRPr sz="4200">
                <a:solidFill>
                  <a:srgbClr val="009ADE"/>
                </a:solidFill>
              </a:defRPr>
            </a:lvl1pPr>
          </a:lstStyle>
          <a:p>
            <a:r>
              <a:t>Title Text</a:t>
            </a:r>
          </a:p>
        </p:txBody>
      </p:sp>
      <p:sp>
        <p:nvSpPr>
          <p:cNvPr id="82" name="Body Level One…"/>
          <p:cNvSpPr txBox="1">
            <a:spLocks noGrp="1"/>
          </p:cNvSpPr>
          <p:nvPr>
            <p:ph type="body" sz="half" idx="1"/>
          </p:nvPr>
        </p:nvSpPr>
        <p:spPr>
          <a:xfrm>
            <a:off x="7917084" y="685800"/>
            <a:ext cx="3817716" cy="546099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84" name="Straight Connector 6"/>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85" name="Picture 7" descr="Picture 7"/>
          <p:cNvPicPr>
            <a:picLocks noChangeAspect="1"/>
          </p:cNvPicPr>
          <p:nvPr/>
        </p:nvPicPr>
        <p:blipFill>
          <a:blip r:embed="rId2"/>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416565972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6_Section Header_photo">
    <p:bg>
      <p:bgPr>
        <a:solidFill>
          <a:srgbClr val="00205C"/>
        </a:solidFill>
        <a:effectLst/>
      </p:bgPr>
    </p:bg>
    <p:spTree>
      <p:nvGrpSpPr>
        <p:cNvPr id="1" name=""/>
        <p:cNvGrpSpPr/>
        <p:nvPr/>
      </p:nvGrpSpPr>
      <p:grpSpPr>
        <a:xfrm>
          <a:off x="0" y="0"/>
          <a:ext cx="0" cy="0"/>
          <a:chOff x="0" y="0"/>
          <a:chExt cx="0" cy="0"/>
        </a:xfrm>
      </p:grpSpPr>
      <p:pic>
        <p:nvPicPr>
          <p:cNvPr id="100"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01" name="Title Text"/>
          <p:cNvSpPr txBox="1">
            <a:spLocks noGrp="1"/>
          </p:cNvSpPr>
          <p:nvPr>
            <p:ph type="title"/>
          </p:nvPr>
        </p:nvSpPr>
        <p:spPr>
          <a:xfrm>
            <a:off x="457200" y="685801"/>
            <a:ext cx="5638800" cy="2743201"/>
          </a:xfrm>
          <a:prstGeom prst="rect">
            <a:avLst/>
          </a:prstGeom>
        </p:spPr>
        <p:txBody>
          <a:bodyPr/>
          <a:lstStyle>
            <a:lvl1pPr>
              <a:defRPr sz="6000">
                <a:solidFill>
                  <a:srgbClr val="FFFFFF"/>
                </a:solidFill>
              </a:defRPr>
            </a:lvl1pPr>
          </a:lstStyle>
          <a:p>
            <a:r>
              <a:t>Title Text</a:t>
            </a:r>
          </a:p>
        </p:txBody>
      </p:sp>
      <p:sp>
        <p:nvSpPr>
          <p:cNvPr id="10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103" name="Straight Connector 7"/>
          <p:cNvSpPr/>
          <p:nvPr/>
        </p:nvSpPr>
        <p:spPr>
          <a:xfrm>
            <a:off x="457200" y="457200"/>
            <a:ext cx="11277600" cy="0"/>
          </a:xfrm>
          <a:prstGeom prst="line">
            <a:avLst/>
          </a:prstGeom>
          <a:ln w="19050">
            <a:solidFill>
              <a:srgbClr val="FFFFFF"/>
            </a:solidFill>
            <a:miter/>
          </a:ln>
        </p:spPr>
        <p:txBody>
          <a:bodyPr lIns="45719" rIns="45719"/>
          <a:lstStyle/>
          <a:p>
            <a:endParaRPr/>
          </a:p>
        </p:txBody>
      </p:sp>
      <p:pic>
        <p:nvPicPr>
          <p:cNvPr id="104" name="Picture 8" descr="Picture 8"/>
          <p:cNvPicPr>
            <a:picLocks noChangeAspect="1"/>
          </p:cNvPicPr>
          <p:nvPr/>
        </p:nvPicPr>
        <p:blipFill>
          <a:blip r:embed="rId3"/>
          <a:stretch>
            <a:fillRect/>
          </a:stretch>
        </p:blipFill>
        <p:spPr>
          <a:xfrm>
            <a:off x="417599" y="5619600"/>
            <a:ext cx="1931672" cy="1055336"/>
          </a:xfrm>
          <a:prstGeom prst="rect">
            <a:avLst/>
          </a:prstGeom>
          <a:ln w="12700">
            <a:miter lim="400000"/>
          </a:ln>
        </p:spPr>
      </p:pic>
    </p:spTree>
    <p:extLst>
      <p:ext uri="{BB962C8B-B14F-4D97-AF65-F5344CB8AC3E}">
        <p14:creationId xmlns:p14="http://schemas.microsoft.com/office/powerpoint/2010/main" val="147062335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image" Target="../media/image3.png"/><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48617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685800"/>
            <a:ext cx="11277600" cy="1004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3" name="Slide Number"/>
          <p:cNvSpPr txBox="1">
            <a:spLocks noGrp="1"/>
          </p:cNvSpPr>
          <p:nvPr>
            <p:ph type="sldNum" sz="quarter" idx="2"/>
          </p:nvPr>
        </p:nvSpPr>
        <p:spPr>
          <a:xfrm>
            <a:off x="11606236" y="6397383"/>
            <a:ext cx="128564" cy="127001"/>
          </a:xfrm>
          <a:prstGeom prst="rect">
            <a:avLst/>
          </a:prstGeom>
          <a:ln w="12700">
            <a:miter lim="400000"/>
          </a:ln>
        </p:spPr>
        <p:txBody>
          <a:bodyPr wrap="none" lIns="0" tIns="0" rIns="0" bIns="0">
            <a:spAutoFit/>
          </a:bodyPr>
          <a:lstStyle>
            <a:lvl1pPr algn="r">
              <a:defRPr sz="900">
                <a:solidFill>
                  <a:srgbClr val="00205C"/>
                </a:solidFill>
              </a:defRPr>
            </a:lvl1pPr>
          </a:lstStyle>
          <a:p>
            <a:fld id="{86CB4B4D-7CA3-9044-876B-883B54F8677D}" type="slidenum">
              <a:t>‹#›</a:t>
            </a:fld>
            <a:endParaRPr/>
          </a:p>
        </p:txBody>
      </p:sp>
      <p:sp>
        <p:nvSpPr>
          <p:cNvPr id="4" name="Straight Connector 5"/>
          <p:cNvSpPr/>
          <p:nvPr/>
        </p:nvSpPr>
        <p:spPr>
          <a:xfrm>
            <a:off x="457200" y="457200"/>
            <a:ext cx="11277600" cy="0"/>
          </a:xfrm>
          <a:prstGeom prst="line">
            <a:avLst/>
          </a:prstGeom>
          <a:ln w="19050">
            <a:solidFill>
              <a:srgbClr val="00205C"/>
            </a:solidFill>
            <a:miter/>
          </a:ln>
        </p:spPr>
        <p:txBody>
          <a:bodyPr lIns="45719" rIns="45719"/>
          <a:lstStyle/>
          <a:p>
            <a:endParaRPr/>
          </a:p>
        </p:txBody>
      </p:sp>
      <p:pic>
        <p:nvPicPr>
          <p:cNvPr id="5" name="Picture 6" descr="Picture 6"/>
          <p:cNvPicPr>
            <a:picLocks noChangeAspect="1"/>
          </p:cNvPicPr>
          <p:nvPr/>
        </p:nvPicPr>
        <p:blipFill>
          <a:blip r:embed="rId35"/>
          <a:stretch>
            <a:fillRect/>
          </a:stretch>
        </p:blipFill>
        <p:spPr>
          <a:xfrm>
            <a:off x="419101" y="5621316"/>
            <a:ext cx="1933201" cy="1045912"/>
          </a:xfrm>
          <a:prstGeom prst="rect">
            <a:avLst/>
          </a:prstGeom>
          <a:ln w="12700">
            <a:miter lim="400000"/>
          </a:ln>
        </p:spPr>
      </p:pic>
      <p:sp>
        <p:nvSpPr>
          <p:cNvPr id="6"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63375473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transition spd="med"/>
  <p:txStyles>
    <p:titleStyle>
      <a:lvl1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rgbClr val="00205C"/>
          </a:solidFill>
          <a:uFillTx/>
          <a:latin typeface="+mj-lt"/>
          <a:ea typeface="+mj-ea"/>
          <a:cs typeface="+mj-cs"/>
          <a:sym typeface="Calibri"/>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1pPr>
      <a:lvl2pPr marL="685800" marR="0" indent="-2286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2pPr>
      <a:lvl3pPr marL="1143000" marR="0" indent="-2286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3pPr>
      <a:lvl4pPr marL="1600200" marR="0" indent="-2286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4pPr>
      <a:lvl5pPr marL="2057400" marR="0" indent="-2286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5pPr>
      <a:lvl6pPr marL="24638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6pPr>
      <a:lvl7pPr marL="29210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7pPr>
      <a:lvl8pPr marL="33782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8pPr>
      <a:lvl9pPr marL="38354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DDADF8-EC65-2942-CAEA-805E8E04B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62F1A2-8B16-0655-076A-34C3005F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25CB7D-6C3B-2920-FB82-ECFB77919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99133-0466-6940-866F-77783B067983}" type="datetimeFigureOut">
              <a:rPr lang="en-US" smtClean="0"/>
              <a:t>2/20/2025</a:t>
            </a:fld>
            <a:endParaRPr lang="en-US"/>
          </a:p>
        </p:txBody>
      </p:sp>
      <p:sp>
        <p:nvSpPr>
          <p:cNvPr id="5" name="Footer Placeholder 4">
            <a:extLst>
              <a:ext uri="{FF2B5EF4-FFF2-40B4-BE49-F238E27FC236}">
                <a16:creationId xmlns:a16="http://schemas.microsoft.com/office/drawing/2014/main" id="{F848ED99-CDDD-CB7E-8E7F-97F5FBDEA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23F569-E30D-6C40-70EB-0456D6843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EDE96-1C33-8743-8E48-A3D5FF8A08FE}" type="slidenum">
              <a:rPr lang="en-US" smtClean="0"/>
              <a:t>‹#›</a:t>
            </a:fld>
            <a:endParaRPr lang="en-US"/>
          </a:p>
        </p:txBody>
      </p:sp>
    </p:spTree>
    <p:extLst>
      <p:ext uri="{BB962C8B-B14F-4D97-AF65-F5344CB8AC3E}">
        <p14:creationId xmlns:p14="http://schemas.microsoft.com/office/powerpoint/2010/main" val="9667214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22.emf"/><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s://iris.who.int/handle/10665/376978" TargetMode="External"/><Relationship Id="rId5" Type="http://schemas.openxmlformats.org/officeDocument/2006/relationships/image" Target="../media/image16.png"/><Relationship Id="rId10" Type="http://schemas.openxmlformats.org/officeDocument/2006/relationships/hyperlink" Target="https://apps.who.int/iris/handle/10665/361686" TargetMode="External"/><Relationship Id="rId4" Type="http://schemas.openxmlformats.org/officeDocument/2006/relationships/image" Target="../media/image15.png"/><Relationship Id="rId9" Type="http://schemas.openxmlformats.org/officeDocument/2006/relationships/hyperlink" Target="https://apps.who.int/iris/handle/10665/360950"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205C"/>
        </a:solidFill>
        <a:effectLst/>
      </p:bgPr>
    </p:bg>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C05ECBE1-48F7-45E3-ACAD-057C99672613}"/>
              </a:ext>
            </a:extLst>
          </p:cNvPr>
          <p:cNvPicPr>
            <a:picLocks noChangeAspect="1"/>
          </p:cNvPicPr>
          <p:nvPr/>
        </p:nvPicPr>
        <p:blipFill>
          <a:blip r:embed="rId3">
            <a:alphaModFix amt="29500"/>
          </a:blip>
          <a:stretch>
            <a:fillRect/>
          </a:stretch>
        </p:blipFill>
        <p:spPr>
          <a:xfrm>
            <a:off x="1925940" y="-1914563"/>
            <a:ext cx="10787532" cy="9333355"/>
          </a:xfrm>
          <a:prstGeom prst="rect">
            <a:avLst/>
          </a:prstGeom>
          <a:ln w="12700">
            <a:miter lim="400000"/>
          </a:ln>
        </p:spPr>
      </p:pic>
      <p:pic>
        <p:nvPicPr>
          <p:cNvPr id="427" name="Image" descr="Image"/>
          <p:cNvPicPr>
            <a:picLocks noChangeAspect="1"/>
          </p:cNvPicPr>
          <p:nvPr/>
        </p:nvPicPr>
        <p:blipFill>
          <a:blip r:embed="rId4"/>
          <a:stretch>
            <a:fillRect/>
          </a:stretch>
        </p:blipFill>
        <p:spPr>
          <a:xfrm>
            <a:off x="11783041" y="5735011"/>
            <a:ext cx="263233" cy="185086"/>
          </a:xfrm>
          <a:prstGeom prst="rect">
            <a:avLst/>
          </a:prstGeom>
          <a:ln w="12700">
            <a:miter lim="400000"/>
          </a:ln>
        </p:spPr>
      </p:pic>
      <p:sp>
        <p:nvSpPr>
          <p:cNvPr id="428" name="dnovillo@who.int"/>
          <p:cNvSpPr txBox="1"/>
          <p:nvPr/>
        </p:nvSpPr>
        <p:spPr>
          <a:xfrm>
            <a:off x="10399970" y="5695426"/>
            <a:ext cx="1031691" cy="2769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sz="1200">
                <a:solidFill>
                  <a:srgbClr val="F2F2F2"/>
                </a:solidFill>
                <a:latin typeface="Arial"/>
                <a:ea typeface="Arial"/>
                <a:cs typeface="Arial"/>
                <a:sym typeface="Arial"/>
              </a:defRPr>
            </a:lvl1pPr>
          </a:lstStyle>
          <a:p>
            <a:r>
              <a:rPr lang="en-US" dirty="0"/>
              <a:t>dosr</a:t>
            </a:r>
            <a:r>
              <a:rPr dirty="0"/>
              <a:t>@who.int</a:t>
            </a:r>
          </a:p>
        </p:txBody>
      </p:sp>
      <p:sp>
        <p:nvSpPr>
          <p:cNvPr id="434" name="Title 1"/>
          <p:cNvSpPr txBox="1">
            <a:spLocks noGrp="1"/>
          </p:cNvSpPr>
          <p:nvPr>
            <p:ph type="title"/>
          </p:nvPr>
        </p:nvSpPr>
        <p:spPr>
          <a:xfrm>
            <a:off x="373132" y="2366868"/>
            <a:ext cx="8168440" cy="2982346"/>
          </a:xfrm>
          <a:prstGeom prst="rect">
            <a:avLst/>
          </a:prstGeom>
        </p:spPr>
        <p:txBody>
          <a:bodyPr>
            <a:normAutofit/>
          </a:bodyPr>
          <a:lstStyle>
            <a:lvl1pPr defTabSz="594359">
              <a:lnSpc>
                <a:spcPct val="80000"/>
              </a:lnSpc>
              <a:defRPr sz="5785" b="1"/>
            </a:lvl1pPr>
          </a:lstStyle>
          <a:p>
            <a:r>
              <a:rPr lang="en-US" sz="5400" dirty="0">
                <a:latin typeface="+mn-lt"/>
                <a:ea typeface="Roboto" panose="02000000000000000000" pitchFamily="2" charset="0"/>
              </a:rPr>
              <a:t>Enhancing Health Literacy &amp; Digital Health literacy:</a:t>
            </a:r>
            <a:br>
              <a:rPr lang="en-US" sz="5400" dirty="0">
                <a:latin typeface="+mn-lt"/>
                <a:ea typeface="Roboto" panose="02000000000000000000" pitchFamily="2" charset="0"/>
              </a:rPr>
            </a:br>
            <a:r>
              <a:rPr lang="en-US" sz="5400" dirty="0">
                <a:latin typeface="+mn-lt"/>
                <a:ea typeface="Roboto" panose="02000000000000000000" pitchFamily="2" charset="0"/>
              </a:rPr>
              <a:t>Regional Digital Health Action Plan 2023-2030</a:t>
            </a:r>
            <a:endParaRPr sz="5400" dirty="0">
              <a:latin typeface="+mn-lt"/>
              <a:ea typeface="Roboto" panose="02000000000000000000" pitchFamily="2" charset="0"/>
            </a:endParaRPr>
          </a:p>
        </p:txBody>
      </p:sp>
      <p:pic>
        <p:nvPicPr>
          <p:cNvPr id="436" name="Image" descr="Image"/>
          <p:cNvPicPr>
            <a:picLocks noChangeAspect="1"/>
          </p:cNvPicPr>
          <p:nvPr/>
        </p:nvPicPr>
        <p:blipFill>
          <a:blip r:embed="rId5"/>
          <a:stretch>
            <a:fillRect/>
          </a:stretch>
        </p:blipFill>
        <p:spPr>
          <a:xfrm>
            <a:off x="1925940" y="924018"/>
            <a:ext cx="1810590" cy="776102"/>
          </a:xfrm>
          <a:prstGeom prst="rect">
            <a:avLst/>
          </a:prstGeom>
          <a:ln w="12700">
            <a:miter lim="400000"/>
          </a:ln>
        </p:spPr>
      </p:pic>
      <p:pic>
        <p:nvPicPr>
          <p:cNvPr id="437" name="Image" descr="Image"/>
          <p:cNvPicPr>
            <a:picLocks noChangeAspect="1"/>
          </p:cNvPicPr>
          <p:nvPr/>
        </p:nvPicPr>
        <p:blipFill>
          <a:blip r:embed="rId6"/>
          <a:stretch>
            <a:fillRect/>
          </a:stretch>
        </p:blipFill>
        <p:spPr>
          <a:xfrm>
            <a:off x="657561" y="784400"/>
            <a:ext cx="963230" cy="1055337"/>
          </a:xfrm>
          <a:prstGeom prst="rect">
            <a:avLst/>
          </a:prstGeom>
          <a:ln w="12700">
            <a:miter lim="400000"/>
          </a:ln>
        </p:spPr>
      </p:pic>
      <p:pic>
        <p:nvPicPr>
          <p:cNvPr id="438" name="Image" descr="Image"/>
          <p:cNvPicPr>
            <a:picLocks noChangeAspect="1"/>
          </p:cNvPicPr>
          <p:nvPr/>
        </p:nvPicPr>
        <p:blipFill>
          <a:blip r:embed="rId7"/>
          <a:stretch>
            <a:fillRect/>
          </a:stretch>
        </p:blipFill>
        <p:spPr>
          <a:xfrm>
            <a:off x="4041621" y="675142"/>
            <a:ext cx="686478" cy="1273853"/>
          </a:xfrm>
          <a:prstGeom prst="rect">
            <a:avLst/>
          </a:prstGeom>
          <a:ln w="12700">
            <a:miter lim="400000"/>
          </a:ln>
        </p:spPr>
      </p:pic>
      <p:sp>
        <p:nvSpPr>
          <p:cNvPr id="439" name="Line"/>
          <p:cNvSpPr/>
          <p:nvPr/>
        </p:nvSpPr>
        <p:spPr>
          <a:xfrm>
            <a:off x="561774" y="2117993"/>
            <a:ext cx="5250968" cy="1"/>
          </a:xfrm>
          <a:prstGeom prst="line">
            <a:avLst/>
          </a:prstGeom>
          <a:ln w="12700">
            <a:solidFill>
              <a:srgbClr val="FFFFFF"/>
            </a:solidFill>
            <a:prstDash val="sysDot"/>
            <a:miter lim="400000"/>
          </a:ln>
        </p:spPr>
        <p:txBody>
          <a:bodyPr lIns="45719" rIns="45719"/>
          <a:lstStyle/>
          <a:p>
            <a:endParaRPr/>
          </a:p>
        </p:txBody>
      </p:sp>
      <p:sp>
        <p:nvSpPr>
          <p:cNvPr id="18" name="Subtitle 2">
            <a:extLst>
              <a:ext uri="{FF2B5EF4-FFF2-40B4-BE49-F238E27FC236}">
                <a16:creationId xmlns:a16="http://schemas.microsoft.com/office/drawing/2014/main" id="{2BB75EC3-2C0A-46B8-B699-4C54357E6767}"/>
              </a:ext>
            </a:extLst>
          </p:cNvPr>
          <p:cNvSpPr txBox="1">
            <a:spLocks/>
          </p:cNvSpPr>
          <p:nvPr/>
        </p:nvSpPr>
        <p:spPr>
          <a:xfrm>
            <a:off x="6426200" y="4547637"/>
            <a:ext cx="5638800" cy="16557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marL="0" marR="0" indent="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1pPr>
            <a:lvl2pPr marL="0" marR="0" indent="4572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2pPr>
            <a:lvl3pPr marL="0" marR="0" indent="9144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3pPr>
            <a:lvl4pPr marL="0" marR="0" indent="13716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4pPr>
            <a:lvl5pPr marL="0" marR="0" indent="18288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5pPr>
            <a:lvl6pPr marL="24638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6pPr>
            <a:lvl7pPr marL="29210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7pPr>
            <a:lvl8pPr marL="33782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8pPr>
            <a:lvl9pPr marL="38354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9pPr>
          </a:lstStyle>
          <a:p>
            <a:pPr algn="r" hangingPunct="1">
              <a:spcBef>
                <a:spcPts val="0"/>
              </a:spcBef>
              <a:defRPr sz="1600">
                <a:latin typeface="Roboto Bold"/>
                <a:ea typeface="Roboto Bold"/>
                <a:cs typeface="Roboto Bold"/>
                <a:sym typeface="Roboto Bold"/>
              </a:defRPr>
            </a:pPr>
            <a:r>
              <a:rPr lang="en-US" sz="1600" dirty="0">
                <a:latin typeface="Roboto Bold"/>
                <a:ea typeface="Roboto Bold"/>
                <a:cs typeface="Roboto Bold"/>
                <a:sym typeface="Roboto Bold"/>
              </a:rPr>
              <a:t>Ryan Dos Santos</a:t>
            </a:r>
          </a:p>
          <a:p>
            <a:pPr algn="r" hangingPunct="1">
              <a:spcBef>
                <a:spcPts val="0"/>
              </a:spcBef>
              <a:defRPr sz="1400" i="1">
                <a:solidFill>
                  <a:srgbClr val="CCCCCC"/>
                </a:solidFill>
                <a:latin typeface="Roboto Regular"/>
                <a:ea typeface="Roboto Regular"/>
                <a:cs typeface="Roboto Regular"/>
                <a:sym typeface="Roboto Regular"/>
              </a:defRPr>
            </a:pPr>
            <a:r>
              <a:rPr lang="en-US" sz="1400" i="1" dirty="0">
                <a:solidFill>
                  <a:srgbClr val="CCCCCC"/>
                </a:solidFill>
                <a:latin typeface="Roboto Regular"/>
                <a:ea typeface="Roboto Regular"/>
                <a:cs typeface="Roboto Regular"/>
                <a:sym typeface="Roboto Regular"/>
              </a:rPr>
              <a:t>Technical Officer – Digital Health</a:t>
            </a:r>
            <a:endParaRPr lang="en-US" sz="1400" i="1" dirty="0">
              <a:latin typeface="Roboto Bold"/>
              <a:ea typeface="Roboto Bold"/>
              <a:cs typeface="Roboto Bold"/>
              <a:sym typeface="Roboto Bold"/>
            </a:endParaRPr>
          </a:p>
          <a:p>
            <a:pPr algn="r" hangingPunct="1">
              <a:spcBef>
                <a:spcPts val="0"/>
              </a:spcBef>
              <a:defRPr sz="1400" i="1">
                <a:solidFill>
                  <a:srgbClr val="CCCCCC"/>
                </a:solidFill>
                <a:latin typeface="Roboto Regular"/>
                <a:ea typeface="Roboto Regular"/>
                <a:cs typeface="Roboto Regular"/>
                <a:sym typeface="Roboto Regular"/>
              </a:defRPr>
            </a:pPr>
            <a:r>
              <a:rPr lang="en-US" sz="1400" i="1" dirty="0">
                <a:solidFill>
                  <a:srgbClr val="CCCCCC"/>
                </a:solidFill>
                <a:latin typeface="Roboto Regular"/>
                <a:ea typeface="Roboto Regular"/>
                <a:cs typeface="Roboto Regular"/>
                <a:sym typeface="Roboto Regular"/>
              </a:rPr>
              <a:t>Division of Country Health Policies and Systems</a:t>
            </a:r>
            <a:endParaRPr lang="en-US" sz="1400" i="1" dirty="0">
              <a:latin typeface="Roboto Bold"/>
              <a:ea typeface="Roboto Bold"/>
              <a:cs typeface="Roboto Bold"/>
              <a:sym typeface="Roboto Bold"/>
            </a:endParaRPr>
          </a:p>
          <a:p>
            <a:pPr algn="r" hangingPunct="1">
              <a:spcBef>
                <a:spcPts val="0"/>
              </a:spcBef>
              <a:defRPr sz="1400" i="1">
                <a:solidFill>
                  <a:srgbClr val="CCCCCC"/>
                </a:solidFill>
                <a:latin typeface="Roboto Bold"/>
                <a:ea typeface="Roboto Bold"/>
                <a:cs typeface="Roboto Bold"/>
                <a:sym typeface="Roboto Bold"/>
              </a:defRPr>
            </a:pPr>
            <a:r>
              <a:rPr lang="en-US" sz="1400" i="1" dirty="0">
                <a:solidFill>
                  <a:srgbClr val="CCCCCC"/>
                </a:solidFill>
                <a:latin typeface="Roboto Bold"/>
                <a:ea typeface="Roboto Bold"/>
                <a:cs typeface="Roboto Bold"/>
                <a:sym typeface="Roboto Bold"/>
              </a:rPr>
              <a:t>World Health Organization, regional office for Europe</a:t>
            </a:r>
          </a:p>
          <a:p>
            <a:pPr algn="r" hangingPunct="1">
              <a:spcBef>
                <a:spcPts val="0"/>
              </a:spcBef>
              <a:defRPr sz="1400" i="1">
                <a:solidFill>
                  <a:srgbClr val="CCCCCC"/>
                </a:solidFill>
                <a:latin typeface="Roboto Bold"/>
                <a:ea typeface="Roboto Bold"/>
                <a:cs typeface="Roboto Bold"/>
                <a:sym typeface="Roboto Bold"/>
              </a:defRPr>
            </a:pPr>
            <a:endParaRPr lang="en-US" sz="1400" i="1" dirty="0">
              <a:solidFill>
                <a:srgbClr val="CCCCCC"/>
              </a:solidFill>
              <a:latin typeface="Roboto Bold"/>
              <a:ea typeface="Roboto Bold"/>
              <a:cs typeface="Roboto Bold"/>
              <a:sym typeface="Roboto Bold"/>
            </a:endParaRPr>
          </a:p>
        </p:txBody>
      </p:sp>
      <p:pic>
        <p:nvPicPr>
          <p:cNvPr id="14" name="Picture 13" descr="Graphical user interface&#10;&#10;Description automatically generated with medium confidence">
            <a:extLst>
              <a:ext uri="{FF2B5EF4-FFF2-40B4-BE49-F238E27FC236}">
                <a16:creationId xmlns:a16="http://schemas.microsoft.com/office/drawing/2014/main" id="{100119CA-3278-4BC6-94EA-72CFCBAA5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32" y="5627473"/>
            <a:ext cx="1994114" cy="108945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descr="Image">
            <a:extLst>
              <a:ext uri="{FF2B5EF4-FFF2-40B4-BE49-F238E27FC236}">
                <a16:creationId xmlns:a16="http://schemas.microsoft.com/office/drawing/2014/main" id="{BDB25D2B-E49C-42E7-ABC0-96483C1DE433}"/>
              </a:ext>
            </a:extLst>
          </p:cNvPr>
          <p:cNvPicPr>
            <a:picLocks noChangeAspect="1"/>
          </p:cNvPicPr>
          <p:nvPr/>
        </p:nvPicPr>
        <p:blipFill>
          <a:blip r:embed="rId3">
            <a:alphaModFix amt="40305"/>
          </a:blip>
          <a:stretch>
            <a:fillRect/>
          </a:stretch>
        </p:blipFill>
        <p:spPr>
          <a:xfrm>
            <a:off x="1961029" y="-1870598"/>
            <a:ext cx="10787532" cy="9333355"/>
          </a:xfrm>
          <a:prstGeom prst="rect">
            <a:avLst/>
          </a:prstGeom>
          <a:ln w="12700">
            <a:miter lim="400000"/>
          </a:ln>
        </p:spPr>
      </p:pic>
      <p:sp>
        <p:nvSpPr>
          <p:cNvPr id="63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sz="900" b="0" i="0" u="none" strike="noStrike" kern="0" cap="none" spc="0" normalizeH="0" baseline="0" noProof="0">
              <a:ln>
                <a:noFill/>
              </a:ln>
              <a:solidFill>
                <a:srgbClr val="FFFFFF"/>
              </a:solidFill>
              <a:effectLst/>
              <a:uLnTx/>
              <a:uFillTx/>
              <a:latin typeface="Calibri"/>
              <a:cs typeface="Calibri"/>
              <a:sym typeface="Calibri"/>
            </a:endParaRPr>
          </a:p>
        </p:txBody>
      </p:sp>
      <p:sp>
        <p:nvSpPr>
          <p:cNvPr id="634" name="Slide Subtitle"/>
          <p:cNvSpPr txBox="1"/>
          <p:nvPr/>
        </p:nvSpPr>
        <p:spPr>
          <a:xfrm>
            <a:off x="1639093" y="-1907769"/>
            <a:ext cx="10590214"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11162" rtl="0" eaLnBrk="1" fontAlgn="auto" latinLnBrk="0" hangingPunct="0">
              <a:lnSpc>
                <a:spcPct val="100000"/>
              </a:lnSpc>
              <a:spcBef>
                <a:spcPts val="0"/>
              </a:spcBef>
              <a:spcAft>
                <a:spcPts val="0"/>
              </a:spcAft>
              <a:buClrTx/>
              <a:buSzTx/>
              <a:buFontTx/>
              <a:buNone/>
              <a:tabLst/>
              <a:defRPr sz="2400">
                <a:solidFill>
                  <a:srgbClr val="FFFFFF"/>
                </a:solidFill>
                <a:latin typeface="Roboto Bold"/>
                <a:ea typeface="Roboto Bold"/>
                <a:cs typeface="Roboto Bold"/>
                <a:sym typeface="Roboto Bold"/>
              </a:defRPr>
            </a:pPr>
            <a:r>
              <a:rPr kumimoji="0" sz="2400" b="0" i="0" u="none" strike="noStrike" kern="0" cap="none" spc="0" normalizeH="0" baseline="0" noProof="0">
                <a:ln>
                  <a:noFill/>
                </a:ln>
                <a:solidFill>
                  <a:srgbClr val="FFFFFF"/>
                </a:solidFill>
                <a:effectLst/>
                <a:uLnTx/>
                <a:uFillTx/>
                <a:latin typeface="Roboto Bold"/>
                <a:ea typeface="Roboto Bold"/>
                <a:sym typeface="Roboto Bold"/>
              </a:rPr>
              <a:t>Regional digital health action plan for the WHO European Region 2023-2030</a:t>
            </a:r>
            <a:br>
              <a:rPr kumimoji="0" sz="2400" b="0" i="0" u="none" strike="noStrike" kern="0" cap="none" spc="0" normalizeH="0" baseline="0" noProof="0">
                <a:ln>
                  <a:noFill/>
                </a:ln>
                <a:solidFill>
                  <a:srgbClr val="FFFFFF"/>
                </a:solidFill>
                <a:effectLst/>
                <a:uLnTx/>
                <a:uFillTx/>
                <a:latin typeface="Roboto Bold"/>
                <a:ea typeface="Roboto Bold"/>
                <a:sym typeface="Roboto Bold"/>
              </a:rPr>
            </a:br>
            <a:endParaRPr kumimoji="0" sz="2400" b="0" i="0" u="none" strike="noStrike" kern="0" cap="none" spc="0" normalizeH="0" baseline="0" noProof="0">
              <a:ln>
                <a:noFill/>
              </a:ln>
              <a:solidFill>
                <a:srgbClr val="FFFFFF"/>
              </a:solidFill>
              <a:effectLst/>
              <a:uLnTx/>
              <a:uFillTx/>
              <a:latin typeface="Roboto Bold"/>
              <a:ea typeface="Roboto Bold"/>
              <a:sym typeface="Roboto Bold"/>
            </a:endParaRPr>
          </a:p>
        </p:txBody>
      </p:sp>
      <p:sp>
        <p:nvSpPr>
          <p:cNvPr id="635" name="Slide Subtitle"/>
          <p:cNvSpPr txBox="1"/>
          <p:nvPr/>
        </p:nvSpPr>
        <p:spPr>
          <a:xfrm>
            <a:off x="1639093" y="-1437869"/>
            <a:ext cx="10590214"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11162">
              <a:defRPr>
                <a:solidFill>
                  <a:srgbClr val="FFFFFF"/>
                </a:solidFill>
                <a:latin typeface="Roboto Regular"/>
                <a:ea typeface="Roboto Regular"/>
                <a:cs typeface="Roboto Regular"/>
                <a:sym typeface="Roboto Regular"/>
              </a:defRPr>
            </a:lvl1pPr>
          </a:lstStyle>
          <a:p>
            <a:pPr marL="0" marR="0" lvl="0" indent="0" algn="l" defTabSz="411162"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Roboto Regular"/>
                <a:sym typeface="Roboto Regular"/>
              </a:rPr>
              <a:t>Strategic objectives</a:t>
            </a:r>
          </a:p>
        </p:txBody>
      </p:sp>
      <p:grpSp>
        <p:nvGrpSpPr>
          <p:cNvPr id="646" name="Group 1"/>
          <p:cNvGrpSpPr/>
          <p:nvPr/>
        </p:nvGrpSpPr>
        <p:grpSpPr>
          <a:xfrm>
            <a:off x="4010025" y="1884363"/>
            <a:ext cx="4201682" cy="4084110"/>
            <a:chOff x="0" y="0"/>
            <a:chExt cx="4201681" cy="4084109"/>
          </a:xfrm>
        </p:grpSpPr>
        <p:sp>
          <p:nvSpPr>
            <p:cNvPr id="636" name="Freeform 25"/>
            <p:cNvSpPr/>
            <p:nvPr/>
          </p:nvSpPr>
          <p:spPr>
            <a:xfrm>
              <a:off x="1200149" y="1160461"/>
              <a:ext cx="1801274" cy="1763185"/>
            </a:xfrm>
            <a:prstGeom prst="ellipse">
              <a:avLst/>
            </a:prstGeom>
            <a:solidFill>
              <a:srgbClr val="D9D9D9"/>
            </a:solid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9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637" name="Freeform 26"/>
            <p:cNvSpPr/>
            <p:nvPr/>
          </p:nvSpPr>
          <p:spPr>
            <a:xfrm>
              <a:off x="0" y="2265362"/>
              <a:ext cx="1858423" cy="1818747"/>
            </a:xfrm>
            <a:custGeom>
              <a:avLst/>
              <a:gdLst/>
              <a:ahLst/>
              <a:cxnLst>
                <a:cxn ang="0">
                  <a:pos x="wd2" y="hd2"/>
                </a:cxn>
                <a:cxn ang="5400000">
                  <a:pos x="wd2" y="hd2"/>
                </a:cxn>
                <a:cxn ang="10800000">
                  <a:pos x="wd2" y="hd2"/>
                </a:cxn>
                <a:cxn ang="16200000">
                  <a:pos x="wd2" y="hd2"/>
                </a:cxn>
              </a:cxnLst>
              <a:rect l="0" t="0" r="r" b="b"/>
              <a:pathLst>
                <a:path w="21600" h="21600" extrusionOk="0">
                  <a:moveTo>
                    <a:pt x="10765" y="0"/>
                  </a:moveTo>
                  <a:lnTo>
                    <a:pt x="767" y="0"/>
                  </a:lnTo>
                  <a:cubicBezTo>
                    <a:pt x="346" y="0"/>
                    <a:pt x="0" y="346"/>
                    <a:pt x="0" y="767"/>
                  </a:cubicBezTo>
                  <a:lnTo>
                    <a:pt x="0" y="20833"/>
                  </a:lnTo>
                  <a:cubicBezTo>
                    <a:pt x="0" y="21254"/>
                    <a:pt x="346" y="21600"/>
                    <a:pt x="767" y="21600"/>
                  </a:cubicBezTo>
                  <a:lnTo>
                    <a:pt x="20833" y="21600"/>
                  </a:lnTo>
                  <a:cubicBezTo>
                    <a:pt x="21254" y="21600"/>
                    <a:pt x="21600" y="21254"/>
                    <a:pt x="21600" y="20833"/>
                  </a:cubicBezTo>
                  <a:lnTo>
                    <a:pt x="21600" y="10765"/>
                  </a:lnTo>
                  <a:cubicBezTo>
                    <a:pt x="16176" y="9672"/>
                    <a:pt x="11897" y="5411"/>
                    <a:pt x="10765" y="0"/>
                  </a:cubicBezTo>
                </a:path>
              </a:pathLst>
            </a:custGeom>
            <a:solidFill>
              <a:schemeClr val="accent3">
                <a:lumMod val="75000"/>
              </a:schemeClr>
            </a:solid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9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638" name="Freeform 27"/>
            <p:cNvSpPr/>
            <p:nvPr/>
          </p:nvSpPr>
          <p:spPr>
            <a:xfrm>
              <a:off x="2343149" y="2265362"/>
              <a:ext cx="1858424" cy="1818747"/>
            </a:xfrm>
            <a:custGeom>
              <a:avLst/>
              <a:gdLst/>
              <a:ahLst/>
              <a:cxnLst>
                <a:cxn ang="0">
                  <a:pos x="wd2" y="hd2"/>
                </a:cxn>
                <a:cxn ang="5400000">
                  <a:pos x="wd2" y="hd2"/>
                </a:cxn>
                <a:cxn ang="10800000">
                  <a:pos x="wd2" y="hd2"/>
                </a:cxn>
                <a:cxn ang="16200000">
                  <a:pos x="wd2" y="hd2"/>
                </a:cxn>
              </a:cxnLst>
              <a:rect l="0" t="0" r="r" b="b"/>
              <a:pathLst>
                <a:path w="21600" h="21600" extrusionOk="0">
                  <a:moveTo>
                    <a:pt x="20827" y="0"/>
                  </a:moveTo>
                  <a:lnTo>
                    <a:pt x="10718" y="0"/>
                  </a:lnTo>
                  <a:cubicBezTo>
                    <a:pt x="9600" y="5373"/>
                    <a:pt x="5372" y="9609"/>
                    <a:pt x="0" y="10740"/>
                  </a:cubicBezTo>
                  <a:lnTo>
                    <a:pt x="0" y="20833"/>
                  </a:lnTo>
                  <a:cubicBezTo>
                    <a:pt x="0" y="21254"/>
                    <a:pt x="346" y="21600"/>
                    <a:pt x="766" y="21600"/>
                  </a:cubicBezTo>
                  <a:lnTo>
                    <a:pt x="20827" y="21600"/>
                  </a:lnTo>
                  <a:cubicBezTo>
                    <a:pt x="21248" y="21600"/>
                    <a:pt x="21600" y="21254"/>
                    <a:pt x="21600" y="20833"/>
                  </a:cubicBezTo>
                  <a:lnTo>
                    <a:pt x="21600" y="767"/>
                  </a:lnTo>
                  <a:cubicBezTo>
                    <a:pt x="21600" y="346"/>
                    <a:pt x="21248" y="0"/>
                    <a:pt x="20827" y="0"/>
                  </a:cubicBezTo>
                </a:path>
              </a:pathLst>
            </a:custGeom>
            <a:solidFill>
              <a:schemeClr val="accent4">
                <a:lumMod val="75000"/>
              </a:schemeClr>
            </a:solid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9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639" name="Freeform 28"/>
            <p:cNvSpPr/>
            <p:nvPr/>
          </p:nvSpPr>
          <p:spPr>
            <a:xfrm>
              <a:off x="0" y="0"/>
              <a:ext cx="1858638" cy="1817975"/>
            </a:xfrm>
            <a:custGeom>
              <a:avLst/>
              <a:gdLst/>
              <a:ahLst/>
              <a:cxnLst>
                <a:cxn ang="0">
                  <a:pos x="wd2" y="hd2"/>
                </a:cxn>
                <a:cxn ang="5400000">
                  <a:pos x="wd2" y="hd2"/>
                </a:cxn>
                <a:cxn ang="10800000">
                  <a:pos x="wd2" y="hd2"/>
                </a:cxn>
                <a:cxn ang="16200000">
                  <a:pos x="wd2" y="hd2"/>
                </a:cxn>
              </a:cxnLst>
              <a:rect l="0" t="0" r="r" b="b"/>
              <a:pathLst>
                <a:path w="21600" h="21600" extrusionOk="0">
                  <a:moveTo>
                    <a:pt x="21600" y="10470"/>
                  </a:moveTo>
                  <a:lnTo>
                    <a:pt x="21600" y="767"/>
                  </a:lnTo>
                  <a:cubicBezTo>
                    <a:pt x="21600" y="346"/>
                    <a:pt x="21254" y="0"/>
                    <a:pt x="20833" y="0"/>
                  </a:cubicBezTo>
                  <a:lnTo>
                    <a:pt x="767" y="0"/>
                  </a:lnTo>
                  <a:cubicBezTo>
                    <a:pt x="346" y="0"/>
                    <a:pt x="0" y="346"/>
                    <a:pt x="0" y="767"/>
                  </a:cubicBezTo>
                  <a:lnTo>
                    <a:pt x="0" y="20833"/>
                  </a:lnTo>
                  <a:cubicBezTo>
                    <a:pt x="0" y="21254"/>
                    <a:pt x="346" y="21600"/>
                    <a:pt x="767" y="21600"/>
                  </a:cubicBezTo>
                  <a:lnTo>
                    <a:pt x="10696" y="21600"/>
                  </a:lnTo>
                  <a:cubicBezTo>
                    <a:pt x="11702" y="16013"/>
                    <a:pt x="16051" y="11589"/>
                    <a:pt x="21600" y="10470"/>
                  </a:cubicBezTo>
                </a:path>
              </a:pathLst>
            </a:custGeom>
            <a:solidFill>
              <a:srgbClr val="009CDE"/>
            </a:solid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0" name="Freeform 29"/>
            <p:cNvSpPr/>
            <p:nvPr/>
          </p:nvSpPr>
          <p:spPr>
            <a:xfrm>
              <a:off x="2343043" y="0"/>
              <a:ext cx="1858638" cy="1817975"/>
            </a:xfrm>
            <a:custGeom>
              <a:avLst/>
              <a:gdLst/>
              <a:ahLst/>
              <a:cxnLst>
                <a:cxn ang="0">
                  <a:pos x="wd2" y="hd2"/>
                </a:cxn>
                <a:cxn ang="5400000">
                  <a:pos x="wd2" y="hd2"/>
                </a:cxn>
                <a:cxn ang="10800000">
                  <a:pos x="wd2" y="hd2"/>
                </a:cxn>
                <a:cxn ang="16200000">
                  <a:pos x="wd2" y="hd2"/>
                </a:cxn>
              </a:cxnLst>
              <a:rect l="0" t="0" r="r" b="b"/>
              <a:pathLst>
                <a:path w="21600" h="21600" extrusionOk="0">
                  <a:moveTo>
                    <a:pt x="20827" y="0"/>
                  </a:moveTo>
                  <a:lnTo>
                    <a:pt x="766" y="0"/>
                  </a:lnTo>
                  <a:cubicBezTo>
                    <a:pt x="346" y="0"/>
                    <a:pt x="0" y="346"/>
                    <a:pt x="0" y="767"/>
                  </a:cubicBezTo>
                  <a:lnTo>
                    <a:pt x="0" y="10495"/>
                  </a:lnTo>
                  <a:cubicBezTo>
                    <a:pt x="5491" y="11652"/>
                    <a:pt x="9788" y="16051"/>
                    <a:pt x="10787" y="21600"/>
                  </a:cubicBezTo>
                  <a:lnTo>
                    <a:pt x="20827" y="21600"/>
                  </a:lnTo>
                  <a:cubicBezTo>
                    <a:pt x="21248" y="21600"/>
                    <a:pt x="21600" y="21254"/>
                    <a:pt x="21600" y="20833"/>
                  </a:cubicBezTo>
                  <a:lnTo>
                    <a:pt x="21600" y="767"/>
                  </a:lnTo>
                  <a:cubicBezTo>
                    <a:pt x="21600" y="346"/>
                    <a:pt x="21248" y="0"/>
                    <a:pt x="20827" y="0"/>
                  </a:cubicBezTo>
                </a:path>
              </a:pathLst>
            </a:custGeom>
            <a:solidFill>
              <a:schemeClr val="accent2"/>
            </a:solidFill>
            <a:ln w="12700" cap="flat">
              <a:noFill/>
              <a:miter lim="400000"/>
            </a:ln>
            <a:effectLst/>
          </p:spPr>
          <p:txBody>
            <a:bodyPr wrap="square" lIns="45719" tIns="45719" rIns="45719" bIns="45719"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1" name="TextBox 77"/>
            <p:cNvSpPr txBox="1"/>
            <p:nvPr/>
          </p:nvSpPr>
          <p:spPr>
            <a:xfrm>
              <a:off x="41960" y="2062"/>
              <a:ext cx="691643" cy="897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defTabSz="457200">
                <a:defRPr sz="4500">
                  <a:solidFill>
                    <a:srgbClr val="FFFFFF"/>
                  </a:solidFill>
                  <a:latin typeface="Poppins Bold"/>
                  <a:ea typeface="Poppins Bold"/>
                  <a:cs typeface="Poppins Bold"/>
                  <a:sym typeface="Poppins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a:ln>
                    <a:noFill/>
                  </a:ln>
                  <a:solidFill>
                    <a:srgbClr val="FFFFFF"/>
                  </a:solidFill>
                  <a:effectLst/>
                  <a:uLnTx/>
                  <a:uFillTx/>
                  <a:latin typeface="Poppins Bold"/>
                  <a:cs typeface="Poppins Bold"/>
                  <a:sym typeface="Poppins Bold"/>
                </a:rPr>
                <a:t>01</a:t>
              </a:r>
            </a:p>
          </p:txBody>
        </p:sp>
        <p:sp>
          <p:nvSpPr>
            <p:cNvPr id="642" name="TextBox 78"/>
            <p:cNvSpPr txBox="1"/>
            <p:nvPr/>
          </p:nvSpPr>
          <p:spPr>
            <a:xfrm>
              <a:off x="3361200" y="2062"/>
              <a:ext cx="803086" cy="897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defTabSz="457200">
                <a:defRPr sz="4500">
                  <a:solidFill>
                    <a:srgbClr val="FFFFFF"/>
                  </a:solidFill>
                  <a:latin typeface="Poppins Bold"/>
                  <a:ea typeface="Poppins Bold"/>
                  <a:cs typeface="Poppins Bold"/>
                  <a:sym typeface="Poppins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dirty="0">
                  <a:ln>
                    <a:noFill/>
                  </a:ln>
                  <a:solidFill>
                    <a:srgbClr val="FFFFFF"/>
                  </a:solidFill>
                  <a:effectLst/>
                  <a:uLnTx/>
                  <a:uFillTx/>
                  <a:latin typeface="Poppins Bold"/>
                  <a:cs typeface="Poppins Bold"/>
                  <a:sym typeface="Poppins Bold"/>
                </a:rPr>
                <a:t>02</a:t>
              </a:r>
            </a:p>
          </p:txBody>
        </p:sp>
        <p:sp>
          <p:nvSpPr>
            <p:cNvPr id="643" name="TextBox 79"/>
            <p:cNvSpPr txBox="1"/>
            <p:nvPr/>
          </p:nvSpPr>
          <p:spPr>
            <a:xfrm>
              <a:off x="3322564" y="2196346"/>
              <a:ext cx="863665" cy="8978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defTabSz="457200">
                <a:defRPr sz="4500">
                  <a:solidFill>
                    <a:srgbClr val="FFFFFF"/>
                  </a:solidFill>
                  <a:latin typeface="Poppins Bold"/>
                  <a:ea typeface="Poppins Bold"/>
                  <a:cs typeface="Poppins Bold"/>
                  <a:sym typeface="Poppins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a:ln>
                    <a:noFill/>
                  </a:ln>
                  <a:solidFill>
                    <a:srgbClr val="FFFFFF"/>
                  </a:solidFill>
                  <a:effectLst/>
                  <a:uLnTx/>
                  <a:uFillTx/>
                  <a:latin typeface="Poppins Bold"/>
                  <a:cs typeface="Poppins Bold"/>
                  <a:sym typeface="Poppins Bold"/>
                </a:rPr>
                <a:t>04</a:t>
              </a:r>
            </a:p>
          </p:txBody>
        </p:sp>
        <p:sp>
          <p:nvSpPr>
            <p:cNvPr id="644" name="TextBox 80"/>
            <p:cNvSpPr txBox="1"/>
            <p:nvPr/>
          </p:nvSpPr>
          <p:spPr>
            <a:xfrm>
              <a:off x="51905" y="2257286"/>
              <a:ext cx="822516" cy="8978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defTabSz="457200">
                <a:defRPr sz="4500">
                  <a:solidFill>
                    <a:srgbClr val="FFFFFF"/>
                  </a:solidFill>
                  <a:latin typeface="Poppins Bold"/>
                  <a:ea typeface="Poppins Bold"/>
                  <a:cs typeface="Poppins Bold"/>
                  <a:sym typeface="Poppins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4500" b="0" i="0" u="none" strike="noStrike" kern="0" cap="none" spc="0" normalizeH="0" baseline="0" noProof="0">
                  <a:ln>
                    <a:noFill/>
                  </a:ln>
                  <a:solidFill>
                    <a:srgbClr val="FFFFFF"/>
                  </a:solidFill>
                  <a:effectLst/>
                  <a:uLnTx/>
                  <a:uFillTx/>
                  <a:latin typeface="Poppins Bold"/>
                  <a:cs typeface="Poppins Bold"/>
                  <a:sym typeface="Poppins Bold"/>
                </a:rPr>
                <a:t>03</a:t>
              </a:r>
            </a:p>
          </p:txBody>
        </p:sp>
        <p:sp>
          <p:nvSpPr>
            <p:cNvPr id="645" name="TextBox 81"/>
            <p:cNvSpPr txBox="1"/>
            <p:nvPr/>
          </p:nvSpPr>
          <p:spPr>
            <a:xfrm>
              <a:off x="1372643" y="1689258"/>
              <a:ext cx="1456931" cy="70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457200">
                <a:defRPr sz="1600">
                  <a:solidFill>
                    <a:srgbClr val="00205C"/>
                  </a:solidFill>
                  <a:latin typeface="Poppins Bold"/>
                  <a:ea typeface="Poppins Bold"/>
                  <a:cs typeface="Poppins Bold"/>
                  <a:sym typeface="Poppins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00205C"/>
                  </a:solidFill>
                  <a:effectLst/>
                  <a:uLnTx/>
                  <a:uFillTx/>
                  <a:latin typeface="Poppins Bold"/>
                  <a:cs typeface="Poppins Bold"/>
                  <a:sym typeface="Poppins Bold"/>
                </a:rPr>
                <a:t>RESULTS-ORIENTED</a:t>
              </a:r>
            </a:p>
          </p:txBody>
        </p:sp>
      </p:grpSp>
      <p:sp>
        <p:nvSpPr>
          <p:cNvPr id="647" name="TextBox 82"/>
          <p:cNvSpPr txBox="1"/>
          <p:nvPr/>
        </p:nvSpPr>
        <p:spPr>
          <a:xfrm>
            <a:off x="4057332" y="2498091"/>
            <a:ext cx="1353187" cy="873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defTabSz="457200">
              <a:defRPr sz="1400">
                <a:solidFill>
                  <a:srgbClr val="FFFFFF"/>
                </a:solidFill>
                <a:latin typeface="Poppins Bold"/>
                <a:ea typeface="Poppins Bold"/>
                <a:cs typeface="Poppins Bold"/>
                <a:sym typeface="Poppins Bold"/>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Poppins Bold"/>
                <a:cs typeface="Poppins Bold"/>
                <a:sym typeface="Poppins Bold"/>
              </a:rPr>
              <a:t>Norms and technical guidance</a:t>
            </a:r>
          </a:p>
        </p:txBody>
      </p:sp>
      <p:sp>
        <p:nvSpPr>
          <p:cNvPr id="648" name="TextBox 83"/>
          <p:cNvSpPr txBox="1"/>
          <p:nvPr/>
        </p:nvSpPr>
        <p:spPr>
          <a:xfrm>
            <a:off x="6873557" y="2579054"/>
            <a:ext cx="1289687" cy="607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r" defTabSz="457200">
              <a:defRPr sz="1400">
                <a:solidFill>
                  <a:srgbClr val="FFFFFF"/>
                </a:solidFill>
                <a:latin typeface="Poppins Bold"/>
                <a:ea typeface="Poppins Bold"/>
                <a:cs typeface="Poppins Bold"/>
                <a:sym typeface="Poppins Bold"/>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Poppins Bold"/>
                <a:cs typeface="Poppins Bold"/>
                <a:sym typeface="Poppins Bold"/>
              </a:rPr>
              <a:t>Country support</a:t>
            </a:r>
          </a:p>
        </p:txBody>
      </p:sp>
      <p:sp>
        <p:nvSpPr>
          <p:cNvPr id="649" name="TextBox 84"/>
          <p:cNvSpPr txBox="1"/>
          <p:nvPr/>
        </p:nvSpPr>
        <p:spPr>
          <a:xfrm>
            <a:off x="6552882" y="4922837"/>
            <a:ext cx="1578612" cy="873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defTabSz="457200">
              <a:defRPr sz="1400">
                <a:solidFill>
                  <a:srgbClr val="FFFFFF"/>
                </a:solidFill>
                <a:latin typeface="Poppins Bold"/>
                <a:ea typeface="Poppins Bold"/>
                <a:cs typeface="Poppins Bold"/>
                <a:sym typeface="Poppins Bold"/>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Poppins Bold"/>
                <a:cs typeface="Poppins Bold"/>
                <a:sym typeface="Poppins Bold"/>
              </a:rPr>
              <a:t>Horizon scanning and scale up</a:t>
            </a:r>
          </a:p>
        </p:txBody>
      </p:sp>
      <p:sp>
        <p:nvSpPr>
          <p:cNvPr id="650" name="TextBox 85"/>
          <p:cNvSpPr txBox="1"/>
          <p:nvPr/>
        </p:nvSpPr>
        <p:spPr>
          <a:xfrm>
            <a:off x="4106545" y="4847591"/>
            <a:ext cx="1537336" cy="873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defTabSz="457200">
              <a:defRPr sz="1400">
                <a:solidFill>
                  <a:srgbClr val="FFFFFF"/>
                </a:solidFill>
                <a:latin typeface="Poppins Bold"/>
                <a:ea typeface="Poppins Bold"/>
                <a:cs typeface="Poppins Bold"/>
                <a:sym typeface="Poppins Bold"/>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Poppins Bold"/>
                <a:cs typeface="Poppins Bold"/>
                <a:sym typeface="Poppins Bold"/>
              </a:rPr>
              <a:t>Networking and knowledge exchange</a:t>
            </a:r>
          </a:p>
        </p:txBody>
      </p:sp>
      <p:sp>
        <p:nvSpPr>
          <p:cNvPr id="651" name="Subtitle 2"/>
          <p:cNvSpPr txBox="1"/>
          <p:nvPr/>
        </p:nvSpPr>
        <p:spPr>
          <a:xfrm>
            <a:off x="8444548" y="1884363"/>
            <a:ext cx="3462656" cy="188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171450" marR="0" lvl="0" indent="-171450" algn="l" defTabSz="1087437" rtl="0" eaLnBrk="1" fontAlgn="auto" latinLnBrk="0" hangingPunct="0">
              <a:lnSpc>
                <a:spcPts val="1700"/>
              </a:lnSpc>
              <a:spcBef>
                <a:spcPts val="200"/>
              </a:spcBef>
              <a:spcAft>
                <a:spcPts val="0"/>
              </a:spcAft>
              <a:buClr>
                <a:srgbClr val="F16829"/>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dirty="0">
                <a:ln>
                  <a:noFill/>
                </a:ln>
                <a:solidFill>
                  <a:srgbClr val="FFFFFF"/>
                </a:solidFill>
                <a:effectLst/>
                <a:uLnTx/>
                <a:uFillTx/>
                <a:latin typeface="Roboto Regular"/>
                <a:sym typeface="Roboto Regular"/>
              </a:rPr>
              <a:t>Enhance or develop national digital health strategies</a:t>
            </a:r>
            <a:endParaRPr kumimoji="0" sz="1400" b="0" i="0" u="none" strike="noStrike" kern="0" cap="none" spc="0" normalizeH="0" baseline="0" noProof="0" dirty="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F16829"/>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dirty="0">
                <a:ln>
                  <a:noFill/>
                </a:ln>
                <a:solidFill>
                  <a:srgbClr val="FFFFFF"/>
                </a:solidFill>
                <a:effectLst/>
                <a:uLnTx/>
                <a:uFillTx/>
                <a:latin typeface="Roboto Regular"/>
                <a:sym typeface="Roboto Regular"/>
              </a:rPr>
              <a:t>Assess country capacities in digital health and to align solutions and investments </a:t>
            </a:r>
            <a:endParaRPr kumimoji="0" sz="1400" b="0" i="0" u="none" strike="noStrike" kern="0" cap="none" spc="0" normalizeH="0" baseline="0" noProof="0" dirty="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F16829"/>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dirty="0">
                <a:ln>
                  <a:noFill/>
                </a:ln>
                <a:solidFill>
                  <a:srgbClr val="FFFFFF"/>
                </a:solidFill>
                <a:effectLst/>
                <a:uLnTx/>
                <a:uFillTx/>
                <a:latin typeface="Roboto Regular"/>
                <a:sym typeface="Roboto Regular"/>
              </a:rPr>
              <a:t>Support countries to strengthen their capacities to better govern digital transformation in the health sector </a:t>
            </a:r>
            <a:endParaRPr kumimoji="0" sz="1400" b="0" i="0" u="none" strike="noStrike" kern="0" cap="none" spc="0" normalizeH="0" baseline="0" noProof="0" dirty="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F16829"/>
              </a:buClr>
              <a:buSzPct val="100000"/>
              <a:buFont typeface="Arial"/>
              <a:buChar char="•"/>
              <a:tabLst/>
              <a:defRPr sz="1200">
                <a:solidFill>
                  <a:srgbClr val="FFFFFF"/>
                </a:solidFill>
                <a:latin typeface="Roboto Regular"/>
                <a:ea typeface="Roboto Regular"/>
                <a:cs typeface="Roboto Regular"/>
                <a:sym typeface="Roboto Regular"/>
              </a:defRPr>
            </a:pPr>
            <a:r>
              <a:rPr kumimoji="0" sz="1600" b="1" i="0" u="none" strike="noStrike" kern="0" cap="none" spc="0" normalizeH="0" baseline="0" noProof="0" dirty="0">
                <a:ln>
                  <a:noFill/>
                </a:ln>
                <a:solidFill>
                  <a:srgbClr val="FFFFFF"/>
                </a:solidFill>
                <a:effectLst/>
                <a:uLnTx/>
                <a:uFillTx/>
                <a:latin typeface="Roboto Regular"/>
                <a:sym typeface="Roboto Regular"/>
              </a:rPr>
              <a:t>Strengthen digital literacy skills</a:t>
            </a:r>
          </a:p>
        </p:txBody>
      </p:sp>
      <p:sp>
        <p:nvSpPr>
          <p:cNvPr id="652" name="Subtitle 2"/>
          <p:cNvSpPr txBox="1"/>
          <p:nvPr/>
        </p:nvSpPr>
        <p:spPr>
          <a:xfrm>
            <a:off x="8444548" y="4198937"/>
            <a:ext cx="3462656" cy="2096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171450" marR="0" lvl="0" indent="-171450" algn="l" defTabSz="1087437" rtl="0" eaLnBrk="1" fontAlgn="auto" latinLnBrk="0" hangingPunct="0">
              <a:lnSpc>
                <a:spcPts val="1700"/>
              </a:lnSpc>
              <a:spcBef>
                <a:spcPts val="200"/>
              </a:spcBef>
              <a:spcAft>
                <a:spcPts val="0"/>
              </a:spcAft>
              <a:buClr>
                <a:srgbClr val="A6228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Monitor developments and trends of digital solutions </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A6228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Ensure that a people-</a:t>
            </a:r>
            <a:r>
              <a:rPr kumimoji="0" sz="1200" b="0" i="0" u="none" strike="noStrike" kern="0" cap="none" spc="0" normalizeH="0" baseline="0" noProof="0" err="1">
                <a:ln>
                  <a:noFill/>
                </a:ln>
                <a:solidFill>
                  <a:srgbClr val="FFFFFF"/>
                </a:solidFill>
                <a:effectLst/>
                <a:uLnTx/>
                <a:uFillTx/>
                <a:latin typeface="Roboto Regular"/>
                <a:sym typeface="Roboto Regular"/>
              </a:rPr>
              <a:t>centred</a:t>
            </a:r>
            <a:r>
              <a:rPr kumimoji="0" sz="1200" b="0" i="0" u="none" strike="noStrike" kern="0" cap="none" spc="0" normalizeH="0" baseline="0" noProof="0">
                <a:ln>
                  <a:noFill/>
                </a:ln>
                <a:solidFill>
                  <a:srgbClr val="FFFFFF"/>
                </a:solidFill>
                <a:effectLst/>
                <a:uLnTx/>
                <a:uFillTx/>
                <a:latin typeface="Roboto Regular"/>
                <a:sym typeface="Roboto Regular"/>
              </a:rPr>
              <a:t> approach is considered as to building trust and facilitating adoption</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A6228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Develop approaches to the management of health at the population level</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A6228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Facilitate implementation, evaluation and scale up of digital technologies in the health sector</a:t>
            </a:r>
          </a:p>
        </p:txBody>
      </p:sp>
      <p:sp>
        <p:nvSpPr>
          <p:cNvPr id="653" name="Subtitle 2"/>
          <p:cNvSpPr txBox="1"/>
          <p:nvPr/>
        </p:nvSpPr>
        <p:spPr>
          <a:xfrm>
            <a:off x="499109" y="1973263"/>
            <a:ext cx="3462656" cy="1412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171450" marR="0" lvl="0" indent="-171450" algn="l" defTabSz="1087437" rtl="0" eaLnBrk="1" fontAlgn="auto" latinLnBrk="0" hangingPunct="0">
              <a:lnSpc>
                <a:spcPts val="1700"/>
              </a:lnSpc>
              <a:spcBef>
                <a:spcPts val="200"/>
              </a:spcBef>
              <a:spcAft>
                <a:spcPts val="0"/>
              </a:spcAft>
              <a:buClr>
                <a:srgbClr val="0099DD"/>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Promote commitment to and awareness of digital health </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0099DD"/>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Conduct research and collect available evidence and good practices</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0099DD"/>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Guide the development and adoption of digital technologies</a:t>
            </a:r>
          </a:p>
        </p:txBody>
      </p:sp>
      <p:sp>
        <p:nvSpPr>
          <p:cNvPr id="654" name="Subtitle 2"/>
          <p:cNvSpPr txBox="1"/>
          <p:nvPr/>
        </p:nvSpPr>
        <p:spPr>
          <a:xfrm>
            <a:off x="480059" y="4151312"/>
            <a:ext cx="3462656" cy="1412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171450" marR="0" lvl="0" indent="-171450" algn="l" defTabSz="1087437" rtl="0" eaLnBrk="1" fontAlgn="auto" latinLnBrk="0" hangingPunct="0">
              <a:lnSpc>
                <a:spcPts val="1700"/>
              </a:lnSpc>
              <a:spcBef>
                <a:spcPts val="200"/>
              </a:spcBef>
              <a:spcAft>
                <a:spcPts val="0"/>
              </a:spcAft>
              <a:buClr>
                <a:srgbClr val="F3A81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Facilitate advocacy and promote international and multisectoral collaboration</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F3A81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Support the dissemination and exchange of good practices and lessons learned </a:t>
            </a:r>
            <a:endParaRPr kumimoji="0" sz="1400" b="0" i="0" u="none" strike="noStrike" kern="0" cap="none" spc="0" normalizeH="0" baseline="0" noProof="0">
              <a:ln>
                <a:noFill/>
              </a:ln>
              <a:solidFill>
                <a:srgbClr val="FFFFFF"/>
              </a:solidFill>
              <a:effectLst/>
              <a:uLnTx/>
              <a:uFillTx/>
              <a:latin typeface="Calibri"/>
              <a:ea typeface="+mj-ea"/>
              <a:cs typeface="Calibri"/>
              <a:sym typeface="Calibri"/>
            </a:endParaRPr>
          </a:p>
          <a:p>
            <a:pPr marL="171450" marR="0" lvl="0" indent="-171450" algn="l" defTabSz="1087437" rtl="0" eaLnBrk="1" fontAlgn="auto" latinLnBrk="0" hangingPunct="0">
              <a:lnSpc>
                <a:spcPts val="1700"/>
              </a:lnSpc>
              <a:spcBef>
                <a:spcPts val="200"/>
              </a:spcBef>
              <a:spcAft>
                <a:spcPts val="0"/>
              </a:spcAft>
              <a:buClr>
                <a:srgbClr val="F3A81C"/>
              </a:buClr>
              <a:buSzPct val="100000"/>
              <a:buFont typeface="Arial"/>
              <a:buChar char="•"/>
              <a:tabLst/>
              <a:defRPr sz="1200">
                <a:solidFill>
                  <a:srgbClr val="FFFFFF"/>
                </a:solidFill>
                <a:latin typeface="Roboto Regular"/>
                <a:ea typeface="Roboto Regular"/>
                <a:cs typeface="Roboto Regular"/>
                <a:sym typeface="Roboto Regular"/>
              </a:defRPr>
            </a:pPr>
            <a:r>
              <a:rPr kumimoji="0" sz="1200" b="0" i="0" u="none" strike="noStrike" kern="0" cap="none" spc="0" normalizeH="0" baseline="0" noProof="0">
                <a:ln>
                  <a:noFill/>
                </a:ln>
                <a:solidFill>
                  <a:srgbClr val="FFFFFF"/>
                </a:solidFill>
                <a:effectLst/>
                <a:uLnTx/>
                <a:uFillTx/>
                <a:latin typeface="Roboto Regular"/>
                <a:sym typeface="Roboto Regular"/>
              </a:rPr>
              <a:t>Establish a platform for dialogue with the private sector</a:t>
            </a:r>
          </a:p>
        </p:txBody>
      </p:sp>
      <p:sp>
        <p:nvSpPr>
          <p:cNvPr id="655" name="Regional digital health action plan for the WHO European Region 2023–2030"/>
          <p:cNvSpPr txBox="1">
            <a:spLocks noGrp="1"/>
          </p:cNvSpPr>
          <p:nvPr>
            <p:ph type="title"/>
          </p:nvPr>
        </p:nvSpPr>
        <p:spPr>
          <a:xfrm>
            <a:off x="457200" y="685800"/>
            <a:ext cx="6653284" cy="1004888"/>
          </a:xfrm>
          <a:prstGeom prst="rect">
            <a:avLst/>
          </a:prstGeom>
        </p:spPr>
        <p:txBody>
          <a:bodyPr>
            <a:normAutofit/>
          </a:bodyPr>
          <a:lstStyle>
            <a:lvl1pPr defTabSz="786384">
              <a:defRPr sz="2752">
                <a:solidFill>
                  <a:srgbClr val="FFFFFF"/>
                </a:solidFill>
              </a:defRPr>
            </a:lvl1pPr>
          </a:lstStyle>
          <a:p>
            <a:r>
              <a:rPr b="1" dirty="0">
                <a:latin typeface="Roboto" panose="02000000000000000000" pitchFamily="2" charset="0"/>
                <a:ea typeface="Roboto" panose="02000000000000000000" pitchFamily="2" charset="0"/>
              </a:rPr>
              <a:t>Regional digital health action plan for the WHO European Region 2023–2030</a:t>
            </a:r>
          </a:p>
        </p:txBody>
      </p:sp>
      <p:sp>
        <p:nvSpPr>
          <p:cNvPr id="656" name="Strategic objectives"/>
          <p:cNvSpPr txBox="1"/>
          <p:nvPr/>
        </p:nvSpPr>
        <p:spPr>
          <a:xfrm>
            <a:off x="388805" y="1457961"/>
            <a:ext cx="1657460"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10000"/>
              </a:lnSpc>
              <a:spcBef>
                <a:spcPts val="1000"/>
              </a:spcBef>
              <a:defRPr sz="1400">
                <a:solidFill>
                  <a:srgbClr val="0092CC"/>
                </a:solidFill>
                <a:latin typeface="Roboto Regular"/>
                <a:ea typeface="Roboto Regular"/>
                <a:cs typeface="Roboto Regular"/>
                <a:sym typeface="Roboto Regular"/>
              </a:defRPr>
            </a:lvl1pPr>
          </a:lstStyle>
          <a:p>
            <a:pPr marL="0" marR="0" lvl="0" indent="0" algn="l" defTabSz="914400" rtl="0" eaLnBrk="1" fontAlgn="auto" latinLnBrk="0" hangingPunct="0">
              <a:lnSpc>
                <a:spcPct val="110000"/>
              </a:lnSpc>
              <a:spcBef>
                <a:spcPts val="1000"/>
              </a:spcBef>
              <a:spcAft>
                <a:spcPts val="0"/>
              </a:spcAft>
              <a:buClrTx/>
              <a:buSzTx/>
              <a:buFontTx/>
              <a:buNone/>
              <a:tabLst/>
              <a:defRPr/>
            </a:pPr>
            <a:r>
              <a:rPr kumimoji="0" sz="1400" b="0" i="0" u="none" strike="noStrike" kern="0" cap="none" spc="0" normalizeH="0" baseline="0" noProof="0">
                <a:ln>
                  <a:noFill/>
                </a:ln>
                <a:solidFill>
                  <a:srgbClr val="0092CC"/>
                </a:solidFill>
                <a:effectLst/>
                <a:uLnTx/>
                <a:uFillTx/>
                <a:latin typeface="Roboto Regular"/>
                <a:sym typeface="Roboto Regular"/>
              </a:rPr>
              <a:t>Strategic objectives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dots and lines&#10;&#10;Description automatically generated">
            <a:extLst>
              <a:ext uri="{FF2B5EF4-FFF2-40B4-BE49-F238E27FC236}">
                <a16:creationId xmlns:a16="http://schemas.microsoft.com/office/drawing/2014/main" id="{81EB0A3F-747D-A3A3-F712-27DE968362E6}"/>
              </a:ext>
            </a:extLst>
          </p:cNvPr>
          <p:cNvPicPr>
            <a:picLocks noChangeAspect="1"/>
          </p:cNvPicPr>
          <p:nvPr/>
        </p:nvPicPr>
        <p:blipFill>
          <a:blip r:embed="rId3"/>
          <a:stretch>
            <a:fillRect/>
          </a:stretch>
        </p:blipFill>
        <p:spPr>
          <a:xfrm>
            <a:off x="0" y="28957"/>
            <a:ext cx="12344400" cy="6885086"/>
          </a:xfrm>
          <a:prstGeom prst="rect">
            <a:avLst/>
          </a:prstGeom>
        </p:spPr>
      </p:pic>
      <p:sp>
        <p:nvSpPr>
          <p:cNvPr id="19" name="Rectangle 18">
            <a:extLst>
              <a:ext uri="{FF2B5EF4-FFF2-40B4-BE49-F238E27FC236}">
                <a16:creationId xmlns:a16="http://schemas.microsoft.com/office/drawing/2014/main" id="{9D856D00-72B8-5323-BA5C-004EFCFD5DFF}"/>
              </a:ext>
            </a:extLst>
          </p:cNvPr>
          <p:cNvSpPr/>
          <p:nvPr/>
        </p:nvSpPr>
        <p:spPr>
          <a:xfrm>
            <a:off x="73623" y="-322606"/>
            <a:ext cx="12585469" cy="7503211"/>
          </a:xfrm>
          <a:prstGeom prst="rect">
            <a:avLst/>
          </a:prstGeom>
          <a:solidFill>
            <a:srgbClr val="0D1E56">
              <a:alpha val="7517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981C700-F460-52FC-098F-B7DC85701AD1}"/>
              </a:ext>
            </a:extLst>
          </p:cNvPr>
          <p:cNvSpPr txBox="1"/>
          <p:nvPr/>
        </p:nvSpPr>
        <p:spPr>
          <a:xfrm>
            <a:off x="1237368" y="1136829"/>
            <a:ext cx="5176138" cy="442172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80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(27 out of 52)  recognize the importance of digital literacy (17 having developed digital health education action plans, policies and strategies and 10 reported that these were in development)</a:t>
            </a:r>
          </a:p>
          <a:p>
            <a:pPr marL="285750" marR="0" lvl="0" indent="-285750" algn="l" defTabSz="914400" rtl="0" eaLnBrk="1" fontAlgn="auto" latinLnBrk="0" hangingPunct="1">
              <a:lnSpc>
                <a:spcPct val="150000"/>
              </a:lnSpc>
              <a:spcBef>
                <a:spcPts val="0"/>
              </a:spcBef>
              <a:spcAft>
                <a:spcPts val="80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(28 out of 47) reported they had universities or technical colleges providing students with certified education in digital health</a:t>
            </a:r>
          </a:p>
          <a:p>
            <a:pPr marL="285750" marR="0" lvl="0" indent="-285750" algn="l" defTabSz="914400" rtl="0" eaLnBrk="1" fontAlgn="auto" latinLnBrk="0" hangingPunct="1">
              <a:lnSpc>
                <a:spcPct val="150000"/>
              </a:lnSpc>
              <a:spcBef>
                <a:spcPts val="0"/>
              </a:spcBef>
              <a:spcAft>
                <a:spcPts val="80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(25 out of 45) also reported that they had developed a digital inclusion plan. for example, a digital literacy </a:t>
            </a:r>
            <a:r>
              <a:rPr kumimoji="0" lang="en-US" sz="1600"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programme</a:t>
            </a:r>
            <a:r>
              <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for disadvantaged populations</a:t>
            </a:r>
          </a:p>
          <a:p>
            <a:pPr marL="285750" marR="0" lvl="0" indent="-285750" algn="l" defTabSz="914400" rtl="0" eaLnBrk="1" fontAlgn="auto" latinLnBrk="0" hangingPunct="1">
              <a:lnSpc>
                <a:spcPct val="150000"/>
              </a:lnSpc>
              <a:spcBef>
                <a:spcPts val="0"/>
              </a:spcBef>
              <a:spcAft>
                <a:spcPts val="800"/>
              </a:spcAft>
              <a:buClr>
                <a:prstClr val="white"/>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BBA6EA3A-7670-BE6B-81AF-1CE07C03C702}"/>
              </a:ext>
            </a:extLst>
          </p:cNvPr>
          <p:cNvSpPr/>
          <p:nvPr/>
        </p:nvSpPr>
        <p:spPr>
          <a:xfrm>
            <a:off x="0" y="-13984"/>
            <a:ext cx="12344400" cy="1090642"/>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3D9E38-24E3-9207-D1BA-ECC26BD868B9}"/>
              </a:ext>
            </a:extLst>
          </p:cNvPr>
          <p:cNvSpPr txBox="1"/>
          <p:nvPr/>
        </p:nvSpPr>
        <p:spPr>
          <a:xfrm>
            <a:off x="1465213" y="295560"/>
            <a:ext cx="7998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Digital Health Literacy in the WHO European Region</a:t>
            </a:r>
          </a:p>
        </p:txBody>
      </p:sp>
      <p:pic>
        <p:nvPicPr>
          <p:cNvPr id="9" name="Picture 8" descr="A white arrow pointing to a square&#10;&#10;Description automatically generated">
            <a:extLst>
              <a:ext uri="{FF2B5EF4-FFF2-40B4-BE49-F238E27FC236}">
                <a16:creationId xmlns:a16="http://schemas.microsoft.com/office/drawing/2014/main" id="{19648552-ED50-480F-B751-EEDEC4CF419F}"/>
              </a:ext>
            </a:extLst>
          </p:cNvPr>
          <p:cNvPicPr>
            <a:picLocks noChangeAspect="1"/>
          </p:cNvPicPr>
          <p:nvPr/>
        </p:nvPicPr>
        <p:blipFill>
          <a:blip r:embed="rId4"/>
          <a:stretch>
            <a:fillRect/>
          </a:stretch>
        </p:blipFill>
        <p:spPr>
          <a:xfrm>
            <a:off x="676537" y="211475"/>
            <a:ext cx="560832" cy="560832"/>
          </a:xfrm>
          <a:prstGeom prst="rect">
            <a:avLst/>
          </a:prstGeom>
        </p:spPr>
      </p:pic>
      <p:sp>
        <p:nvSpPr>
          <p:cNvPr id="13" name="TextBox 12">
            <a:extLst>
              <a:ext uri="{FF2B5EF4-FFF2-40B4-BE49-F238E27FC236}">
                <a16:creationId xmlns:a16="http://schemas.microsoft.com/office/drawing/2014/main" id="{8DA2087B-6243-0362-B6E5-4F137123E144}"/>
              </a:ext>
            </a:extLst>
          </p:cNvPr>
          <p:cNvSpPr txBox="1"/>
          <p:nvPr/>
        </p:nvSpPr>
        <p:spPr>
          <a:xfrm>
            <a:off x="207277" y="1355699"/>
            <a:ext cx="1350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Inter Semi Bold" panose="020B0502030000000004" pitchFamily="34" charset="0"/>
                <a:ea typeface="Inter Semi Bold" panose="020B0502030000000004" pitchFamily="34" charset="0"/>
                <a:cs typeface="+mn-cs"/>
              </a:rPr>
              <a:t>52%</a:t>
            </a:r>
          </a:p>
        </p:txBody>
      </p:sp>
      <p:sp>
        <p:nvSpPr>
          <p:cNvPr id="16" name="TextBox 15">
            <a:extLst>
              <a:ext uri="{FF2B5EF4-FFF2-40B4-BE49-F238E27FC236}">
                <a16:creationId xmlns:a16="http://schemas.microsoft.com/office/drawing/2014/main" id="{15A20656-22EA-CFF5-5E6D-8821D9DB5B63}"/>
              </a:ext>
            </a:extLst>
          </p:cNvPr>
          <p:cNvSpPr txBox="1"/>
          <p:nvPr/>
        </p:nvSpPr>
        <p:spPr>
          <a:xfrm>
            <a:off x="247643" y="2889032"/>
            <a:ext cx="1350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Inter Semi Bold" panose="020B0502030000000004" pitchFamily="34" charset="0"/>
                <a:ea typeface="Inter Semi Bold" panose="020B0502030000000004" pitchFamily="34" charset="0"/>
                <a:cs typeface="+mn-cs"/>
              </a:rPr>
              <a:t>60%</a:t>
            </a:r>
          </a:p>
        </p:txBody>
      </p:sp>
      <p:sp>
        <p:nvSpPr>
          <p:cNvPr id="12" name="TextBox 11">
            <a:extLst>
              <a:ext uri="{FF2B5EF4-FFF2-40B4-BE49-F238E27FC236}">
                <a16:creationId xmlns:a16="http://schemas.microsoft.com/office/drawing/2014/main" id="{71A37097-3315-4A4D-988B-5DB09DBB669B}"/>
              </a:ext>
            </a:extLst>
          </p:cNvPr>
          <p:cNvSpPr txBox="1"/>
          <p:nvPr/>
        </p:nvSpPr>
        <p:spPr>
          <a:xfrm>
            <a:off x="247643" y="4129977"/>
            <a:ext cx="1350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Inter Semi Bold" panose="020B0502030000000004" pitchFamily="34" charset="0"/>
                <a:ea typeface="Inter Semi Bold" panose="020B0502030000000004" pitchFamily="34" charset="0"/>
                <a:cs typeface="+mn-cs"/>
              </a:rPr>
              <a:t>56%</a:t>
            </a:r>
          </a:p>
        </p:txBody>
      </p:sp>
      <p:pic>
        <p:nvPicPr>
          <p:cNvPr id="3" name="Picture 2">
            <a:extLst>
              <a:ext uri="{FF2B5EF4-FFF2-40B4-BE49-F238E27FC236}">
                <a16:creationId xmlns:a16="http://schemas.microsoft.com/office/drawing/2014/main" id="{16F0F381-47EF-4A07-8402-4998331122AE}"/>
              </a:ext>
            </a:extLst>
          </p:cNvPr>
          <p:cNvPicPr>
            <a:picLocks noChangeAspect="1"/>
          </p:cNvPicPr>
          <p:nvPr/>
        </p:nvPicPr>
        <p:blipFill>
          <a:blip r:embed="rId5">
            <a:lum contrast="21000"/>
          </a:blip>
          <a:stretch>
            <a:fillRect/>
          </a:stretch>
        </p:blipFill>
        <p:spPr>
          <a:xfrm>
            <a:off x="6487129" y="1625059"/>
            <a:ext cx="5647334" cy="3796589"/>
          </a:xfrm>
          <a:prstGeom prst="rect">
            <a:avLst/>
          </a:prstGeom>
        </p:spPr>
      </p:pic>
      <p:sp>
        <p:nvSpPr>
          <p:cNvPr id="5" name="TextBox 4">
            <a:extLst>
              <a:ext uri="{FF2B5EF4-FFF2-40B4-BE49-F238E27FC236}">
                <a16:creationId xmlns:a16="http://schemas.microsoft.com/office/drawing/2014/main" id="{20FBA15C-6D13-4323-B1E1-6FD055F67FDC}"/>
              </a:ext>
            </a:extLst>
          </p:cNvPr>
          <p:cNvSpPr txBox="1"/>
          <p:nvPr/>
        </p:nvSpPr>
        <p:spPr>
          <a:xfrm>
            <a:off x="1364777" y="5557396"/>
            <a:ext cx="9689910" cy="1138773"/>
          </a:xfrm>
          <a:prstGeom prst="rect">
            <a:avLst/>
          </a:prstGeom>
          <a:noFill/>
        </p:spPr>
        <p:txBody>
          <a:bodyPr wrap="square" rtlCol="0">
            <a:spAutoFit/>
          </a:bodyPr>
          <a:lstStyle/>
          <a:p>
            <a:r>
              <a:rPr lang="en-US" dirty="0">
                <a:solidFill>
                  <a:schemeClr val="bg1"/>
                </a:solidFill>
              </a:rPr>
              <a:t>Only </a:t>
            </a:r>
            <a:r>
              <a:rPr lang="en-US" sz="3200" b="1" dirty="0">
                <a:solidFill>
                  <a:schemeClr val="bg1"/>
                </a:solidFill>
              </a:rPr>
              <a:t>71% </a:t>
            </a:r>
            <a:r>
              <a:rPr lang="en-US" dirty="0">
                <a:solidFill>
                  <a:schemeClr val="bg1"/>
                </a:solidFill>
              </a:rPr>
              <a:t>of the responding Member States (29 of the 41) report that in-service training in digital health is offered as part of continued professional education and even fewer Member States (10 out of 41) consider this training mandatory.</a:t>
            </a:r>
          </a:p>
        </p:txBody>
      </p:sp>
    </p:spTree>
    <p:extLst>
      <p:ext uri="{BB962C8B-B14F-4D97-AF65-F5344CB8AC3E}">
        <p14:creationId xmlns:p14="http://schemas.microsoft.com/office/powerpoint/2010/main" val="24988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2443-5B82-45DE-A3BC-EA4AE30E1DE3}"/>
              </a:ext>
            </a:extLst>
          </p:cNvPr>
          <p:cNvSpPr>
            <a:spLocks noGrp="1"/>
          </p:cNvSpPr>
          <p:nvPr>
            <p:ph type="title"/>
          </p:nvPr>
        </p:nvSpPr>
        <p:spPr>
          <a:xfrm>
            <a:off x="457200" y="685800"/>
            <a:ext cx="11277600" cy="671052"/>
          </a:xfrm>
        </p:spPr>
        <p:txBody>
          <a:bodyPr/>
          <a:lstStyle/>
          <a:p>
            <a:r>
              <a:rPr lang="en-US" b="1" dirty="0">
                <a:latin typeface="Roboto" panose="02000000000000000000" pitchFamily="2" charset="0"/>
                <a:ea typeface="Roboto" panose="02000000000000000000" pitchFamily="2" charset="0"/>
              </a:rPr>
              <a:t>Responsibility</a:t>
            </a:r>
          </a:p>
        </p:txBody>
      </p:sp>
      <p:sp>
        <p:nvSpPr>
          <p:cNvPr id="6" name="TextBox 5">
            <a:extLst>
              <a:ext uri="{FF2B5EF4-FFF2-40B4-BE49-F238E27FC236}">
                <a16:creationId xmlns:a16="http://schemas.microsoft.com/office/drawing/2014/main" id="{A8360255-7299-4657-BB49-A0A3BAD2C939}"/>
              </a:ext>
            </a:extLst>
          </p:cNvPr>
          <p:cNvSpPr txBox="1"/>
          <p:nvPr/>
        </p:nvSpPr>
        <p:spPr>
          <a:xfrm>
            <a:off x="457200" y="1356852"/>
            <a:ext cx="11277600" cy="4660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342900" marR="0" indent="-342900">
              <a:lnSpc>
                <a:spcPct val="107000"/>
              </a:lnSpc>
              <a:spcBef>
                <a:spcPts val="0"/>
              </a:spcBef>
              <a:spcAft>
                <a:spcPts val="800"/>
              </a:spcAft>
              <a:buFont typeface="Arial" panose="020B0604020202020204" pitchFamily="34" charset="0"/>
              <a:buChar char="•"/>
            </a:pP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Decision makers have a role in ensuring that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users</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have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enough digital skills</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to interact with and use the digital solutions they deploy in the public domain.</a:t>
            </a:r>
          </a:p>
          <a:p>
            <a:pPr marL="342900" marR="0" indent="-342900">
              <a:lnSpc>
                <a:spcPct val="107000"/>
              </a:lnSpc>
              <a:spcBef>
                <a:spcPts val="0"/>
              </a:spcBef>
              <a:spcAft>
                <a:spcPts val="800"/>
              </a:spcAft>
              <a:buFont typeface="Arial" panose="020B0604020202020204" pitchFamily="34" charset="0"/>
              <a:buChar char="•"/>
            </a:pP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There is also the need to ensure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equity</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when deploying digital solutions</a:t>
            </a:r>
          </a:p>
          <a:p>
            <a:pPr marL="342900" marR="0" indent="-342900">
              <a:lnSpc>
                <a:spcPct val="107000"/>
              </a:lnSpc>
              <a:spcBef>
                <a:spcPts val="0"/>
              </a:spcBef>
              <a:spcAft>
                <a:spcPts val="800"/>
              </a:spcAft>
              <a:buFont typeface="Arial" panose="020B0604020202020204" pitchFamily="34" charset="0"/>
              <a:buChar char="•"/>
            </a:pP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Another important aspect of this responsibility, of course, is that leadership needs to recognize the importance of a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multi-stakeholder</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approach and ensure the inclusion of the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population and HWF </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to ensure their needs are met.</a:t>
            </a:r>
          </a:p>
          <a:p>
            <a:pPr marL="342900" marR="0" indent="-342900">
              <a:lnSpc>
                <a:spcPct val="107000"/>
              </a:lnSpc>
              <a:spcBef>
                <a:spcPts val="0"/>
              </a:spcBef>
              <a:spcAft>
                <a:spcPts val="800"/>
              </a:spcAft>
              <a:buFont typeface="Arial" panose="020B0604020202020204" pitchFamily="34" charset="0"/>
              <a:buChar char="•"/>
            </a:pP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Digital Health literacy needs to be included in all aspects of healthcare, from regular inclusion in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curricula</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to sustained </a:t>
            </a:r>
            <a:r>
              <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in-service training</a:t>
            </a: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p>
          <a:p>
            <a:pPr marL="342900" marR="0" indent="-342900">
              <a:lnSpc>
                <a:spcPct val="107000"/>
              </a:lnSpc>
              <a:spcBef>
                <a:spcPts val="0"/>
              </a:spcBef>
              <a:spcAft>
                <a:spcPts val="800"/>
              </a:spcAft>
              <a:buFont typeface="Arial" panose="020B0604020202020204" pitchFamily="34" charset="0"/>
              <a:buChar char="•"/>
            </a:pPr>
            <a:r>
              <a:rPr lang="en-US" sz="2400" b="1" dirty="0">
                <a:solidFill>
                  <a:srgbClr val="FFFFFF"/>
                </a:solidFill>
                <a:latin typeface="Roboto" panose="02000000000000000000" pitchFamily="2" charset="0"/>
                <a:ea typeface="Roboto" panose="02000000000000000000" pitchFamily="2" charset="0"/>
                <a:cs typeface="Times New Roman" panose="02020603050405020304" pitchFamily="18" charset="0"/>
              </a:rPr>
              <a:t>Strategy, Policy, Governance.</a:t>
            </a:r>
            <a:endParaRPr lang="en-US" sz="2400" b="1" dirty="0">
              <a:solidFill>
                <a:srgbClr val="FFFFFF"/>
              </a:solidFill>
              <a:effectLst/>
              <a:latin typeface="Roboto" panose="02000000000000000000" pitchFamily="2" charset="0"/>
              <a:ea typeface="Roboto" panose="02000000000000000000" pitchFamily="2" charset="0"/>
              <a:cs typeface="Times New Roman" panose="02020603050405020304" pitchFamily="18" charset="0"/>
            </a:endParaRPr>
          </a:p>
          <a:p>
            <a:pPr marL="0" marR="0">
              <a:lnSpc>
                <a:spcPct val="107000"/>
              </a:lnSpc>
              <a:spcBef>
                <a:spcPts val="0"/>
              </a:spcBef>
              <a:spcAft>
                <a:spcPts val="800"/>
              </a:spcAft>
            </a:pPr>
            <a:r>
              <a:rPr lang="en-US" sz="24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8445163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2443-5B82-45DE-A3BC-EA4AE30E1DE3}"/>
              </a:ext>
            </a:extLst>
          </p:cNvPr>
          <p:cNvSpPr>
            <a:spLocks noGrp="1"/>
          </p:cNvSpPr>
          <p:nvPr>
            <p:ph type="title"/>
          </p:nvPr>
        </p:nvSpPr>
        <p:spPr>
          <a:xfrm>
            <a:off x="457200" y="685800"/>
            <a:ext cx="11277600" cy="671052"/>
          </a:xfrm>
        </p:spPr>
        <p:txBody>
          <a:bodyPr/>
          <a:lstStyle/>
          <a:p>
            <a:r>
              <a:rPr lang="en-US" b="1" dirty="0">
                <a:latin typeface="Roboto" panose="02000000000000000000" pitchFamily="2" charset="0"/>
                <a:ea typeface="Roboto" panose="02000000000000000000" pitchFamily="2" charset="0"/>
              </a:rPr>
              <a:t>WHO Regional Office Response</a:t>
            </a:r>
          </a:p>
        </p:txBody>
      </p:sp>
      <p:sp>
        <p:nvSpPr>
          <p:cNvPr id="6" name="TextBox 5">
            <a:extLst>
              <a:ext uri="{FF2B5EF4-FFF2-40B4-BE49-F238E27FC236}">
                <a16:creationId xmlns:a16="http://schemas.microsoft.com/office/drawing/2014/main" id="{A8360255-7299-4657-BB49-A0A3BAD2C939}"/>
              </a:ext>
            </a:extLst>
          </p:cNvPr>
          <p:cNvSpPr txBox="1"/>
          <p:nvPr/>
        </p:nvSpPr>
        <p:spPr>
          <a:xfrm>
            <a:off x="457200" y="1098755"/>
            <a:ext cx="11277600" cy="4660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1900" dirty="0">
                <a:solidFill>
                  <a:srgbClr val="FFFFFF"/>
                </a:solidFill>
                <a:latin typeface="Roboto" panose="02000000000000000000" pitchFamily="2" charset="0"/>
                <a:ea typeface="Roboto" panose="02000000000000000000" pitchFamily="2" charset="0"/>
                <a:cs typeface="Times New Roman" panose="02020603050405020304" pitchFamily="18" charset="0"/>
              </a:rPr>
              <a:t>Ongoing</a:t>
            </a: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work to take stock of the available tools to measure DHL in the population and the HWF </a:t>
            </a:r>
          </a:p>
          <a:p>
            <a:pPr marL="742950" marR="0" lvl="1" indent="-285750">
              <a:lnSpc>
                <a:spcPct val="107000"/>
              </a:lnSpc>
              <a:spcBef>
                <a:spcPts val="0"/>
              </a:spcBef>
              <a:spcAft>
                <a:spcPts val="0"/>
              </a:spcAft>
              <a:buFont typeface="Courier New" panose="02070309020205020404" pitchFamily="49" charset="0"/>
              <a:buChar char="o"/>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Scoping review of available tools to measure digital health literacy in the population + policy recommendations for the way forward – Global scope</a:t>
            </a:r>
          </a:p>
          <a:p>
            <a:pPr marL="742950" marR="0" lvl="1" indent="-285750">
              <a:lnSpc>
                <a:spcPct val="107000"/>
              </a:lnSpc>
              <a:spcBef>
                <a:spcPts val="0"/>
              </a:spcBef>
              <a:spcAft>
                <a:spcPts val="0"/>
              </a:spcAft>
              <a:buFont typeface="Courier New" panose="02070309020205020404" pitchFamily="49" charset="0"/>
              <a:buChar char="o"/>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Scoping review of available tools to measure digital health literacy in the health workforce + policy recommendations for the way forward</a:t>
            </a:r>
          </a:p>
          <a:p>
            <a:pPr marL="342900" marR="0" lvl="0" indent="-342900">
              <a:lnSpc>
                <a:spcPct val="107000"/>
              </a:lnSpc>
              <a:spcBef>
                <a:spcPts val="0"/>
              </a:spcBef>
              <a:spcAft>
                <a:spcPts val="0"/>
              </a:spcAft>
              <a:buFont typeface="Symbol" panose="05050102010706020507" pitchFamily="18" charset="2"/>
              <a:buChar char=""/>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Our fellowship on health informatics with the CDC – </a:t>
            </a:r>
            <a:r>
              <a:rPr lang="en-US" sz="1900" dirty="0" err="1">
                <a:solidFill>
                  <a:srgbClr val="FFFFFF"/>
                </a:solidFill>
                <a:effectLst/>
                <a:latin typeface="Roboto" panose="02000000000000000000" pitchFamily="2" charset="0"/>
                <a:ea typeface="Roboto" panose="02000000000000000000" pitchFamily="2" charset="0"/>
                <a:cs typeface="Times New Roman" panose="02020603050405020304" pitchFamily="18" charset="0"/>
              </a:rPr>
              <a:t>iDash</a:t>
            </a: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a:t>
            </a:r>
            <a:r>
              <a:rPr lang="en-US" sz="1900" dirty="0" err="1">
                <a:solidFill>
                  <a:srgbClr val="FFFFFF"/>
                </a:solidFill>
                <a:effectLst/>
                <a:latin typeface="Roboto" panose="02000000000000000000" pitchFamily="2" charset="0"/>
                <a:ea typeface="Roboto" panose="02000000000000000000" pitchFamily="2" charset="0"/>
                <a:cs typeface="Times New Roman" panose="02020603050405020304" pitchFamily="18" charset="0"/>
              </a:rPr>
              <a:t>iLead</a:t>
            </a: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 i4L . </a:t>
            </a:r>
          </a:p>
          <a:p>
            <a:pPr marL="742950" marR="0" lvl="1" indent="-285750">
              <a:lnSpc>
                <a:spcPct val="107000"/>
              </a:lnSpc>
              <a:spcBef>
                <a:spcPts val="0"/>
              </a:spcBef>
              <a:spcAft>
                <a:spcPts val="0"/>
              </a:spcAft>
              <a:buFont typeface="Courier New" panose="02070309020205020404" pitchFamily="49" charset="0"/>
              <a:buChar char="o"/>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IDASH 1-year fellowship in Informatics and Data Science for Health – technical officers</a:t>
            </a:r>
          </a:p>
          <a:p>
            <a:pPr marL="742950" marR="0" lvl="1" indent="-285750">
              <a:lnSpc>
                <a:spcPct val="107000"/>
              </a:lnSpc>
              <a:spcBef>
                <a:spcPts val="0"/>
              </a:spcBef>
              <a:spcAft>
                <a:spcPts val="0"/>
              </a:spcAft>
              <a:buFont typeface="Courier New" panose="02070309020205020404" pitchFamily="49" charset="0"/>
              <a:buChar char="o"/>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ILEAD Inter-governmental Learning Exchange to Advance Data-driven Decision-making – managers</a:t>
            </a:r>
          </a:p>
          <a:p>
            <a:pPr marL="742950" marR="0" lvl="1" indent="-285750">
              <a:lnSpc>
                <a:spcPct val="107000"/>
              </a:lnSpc>
              <a:spcBef>
                <a:spcPts val="0"/>
              </a:spcBef>
              <a:spcAft>
                <a:spcPts val="0"/>
              </a:spcAft>
              <a:buFont typeface="Courier New" panose="02070309020205020404" pitchFamily="49" charset="0"/>
              <a:buChar char="o"/>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I4L Informatics For Leaders Summit – executives – Deputy Ministers. Next cohort -8 countries- including UKR and Central Asian Republics</a:t>
            </a:r>
          </a:p>
          <a:p>
            <a:pPr marL="342900" marR="0" lvl="0" indent="-342900">
              <a:lnSpc>
                <a:spcPct val="107000"/>
              </a:lnSpc>
              <a:spcBef>
                <a:spcPts val="0"/>
              </a:spcBef>
              <a:spcAft>
                <a:spcPts val="800"/>
              </a:spcAft>
              <a:buFont typeface="Symbol" panose="05050102010706020507" pitchFamily="18" charset="2"/>
              <a:buChar char=""/>
            </a:pPr>
            <a:r>
              <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rPr>
              <a:t>The capacity building components– Impact training on Big Data and analytics, HIS Assessment, and Capacity building in GIS.</a:t>
            </a:r>
          </a:p>
          <a:p>
            <a:pPr marL="342900" marR="0" lvl="0" indent="-342900">
              <a:lnSpc>
                <a:spcPct val="107000"/>
              </a:lnSpc>
              <a:spcBef>
                <a:spcPts val="0"/>
              </a:spcBef>
              <a:spcAft>
                <a:spcPts val="800"/>
              </a:spcAft>
              <a:buFont typeface="Symbol" panose="05050102010706020507" pitchFamily="18" charset="2"/>
              <a:buChar char=""/>
            </a:pPr>
            <a:r>
              <a:rPr lang="en-US" sz="1900">
                <a:solidFill>
                  <a:srgbClr val="FFFFFF"/>
                </a:solidFill>
                <a:latin typeface="Roboto" panose="02000000000000000000" pitchFamily="2" charset="0"/>
                <a:ea typeface="Roboto" panose="02000000000000000000" pitchFamily="2" charset="0"/>
                <a:cs typeface="Times New Roman" panose="02020603050405020304" pitchFamily="18" charset="0"/>
              </a:rPr>
              <a:t>EPW 2.0 (2025-2030) </a:t>
            </a:r>
            <a:r>
              <a:rPr lang="en-US" sz="1900" dirty="0">
                <a:solidFill>
                  <a:srgbClr val="FFFFFF"/>
                </a:solidFill>
                <a:latin typeface="Roboto" panose="02000000000000000000" pitchFamily="2" charset="0"/>
                <a:ea typeface="Roboto" panose="02000000000000000000" pitchFamily="2" charset="0"/>
                <a:cs typeface="Times New Roman" panose="02020603050405020304" pitchFamily="18" charset="0"/>
              </a:rPr>
              <a:t>– Health Systems of </a:t>
            </a:r>
            <a:r>
              <a:rPr lang="en-US" sz="1900">
                <a:solidFill>
                  <a:srgbClr val="FFFFFF"/>
                </a:solidFill>
                <a:latin typeface="Roboto" panose="02000000000000000000" pitchFamily="2" charset="0"/>
                <a:ea typeface="Roboto" panose="02000000000000000000" pitchFamily="2" charset="0"/>
                <a:cs typeface="Times New Roman" panose="02020603050405020304" pitchFamily="18" charset="0"/>
              </a:rPr>
              <a:t>the Future</a:t>
            </a:r>
            <a:endParaRPr lang="en-US" sz="1900" dirty="0">
              <a:solidFill>
                <a:srgbClr val="FFFFFF"/>
              </a:solidFill>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66132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 name="Image" descr="Image"/>
          <p:cNvPicPr>
            <a:picLocks noChangeAspect="1"/>
          </p:cNvPicPr>
          <p:nvPr/>
        </p:nvPicPr>
        <p:blipFill>
          <a:blip r:embed="rId3">
            <a:alphaModFix amt="29500"/>
          </a:blip>
          <a:stretch>
            <a:fillRect/>
          </a:stretch>
        </p:blipFill>
        <p:spPr>
          <a:xfrm>
            <a:off x="1977876" y="-1922091"/>
            <a:ext cx="10787532" cy="9333355"/>
          </a:xfrm>
          <a:prstGeom prst="rect">
            <a:avLst/>
          </a:prstGeom>
          <a:ln w="12700">
            <a:miter lim="400000"/>
          </a:ln>
        </p:spPr>
      </p:pic>
      <p:sp>
        <p:nvSpPr>
          <p:cNvPr id="799" name="Title 2"/>
          <p:cNvSpPr txBox="1">
            <a:spLocks noGrp="1"/>
          </p:cNvSpPr>
          <p:nvPr>
            <p:ph type="title"/>
          </p:nvPr>
        </p:nvSpPr>
        <p:spPr>
          <a:xfrm>
            <a:off x="459858" y="783771"/>
            <a:ext cx="5638800" cy="1325500"/>
          </a:xfrm>
          <a:prstGeom prst="rect">
            <a:avLst/>
          </a:prstGeom>
        </p:spPr>
        <p:txBody>
          <a:bodyPr/>
          <a:lstStyle/>
          <a:p>
            <a:r>
              <a:t>Thank you</a:t>
            </a:r>
          </a:p>
        </p:txBody>
      </p:sp>
      <p:sp>
        <p:nvSpPr>
          <p:cNvPr id="800" name="Subtitle 3"/>
          <p:cNvSpPr txBox="1">
            <a:spLocks noGrp="1"/>
          </p:cNvSpPr>
          <p:nvPr>
            <p:ph type="body" sz="quarter" idx="1"/>
          </p:nvPr>
        </p:nvSpPr>
        <p:spPr>
          <a:xfrm>
            <a:off x="340224" y="1505436"/>
            <a:ext cx="5638800" cy="1655762"/>
          </a:xfrm>
          <a:prstGeom prst="rect">
            <a:avLst/>
          </a:prstGeom>
        </p:spPr>
        <p:txBody>
          <a:bodyPr/>
          <a:lstStyle/>
          <a:p>
            <a:r>
              <a:rPr dirty="0"/>
              <a:t>For more information, please contact:</a:t>
            </a:r>
            <a:endParaRPr lang="en-US" dirty="0"/>
          </a:p>
          <a:p>
            <a:br>
              <a:rPr dirty="0"/>
            </a:br>
            <a:endParaRPr dirty="0"/>
          </a:p>
        </p:txBody>
      </p:sp>
      <p:pic>
        <p:nvPicPr>
          <p:cNvPr id="801" name="Image" descr="Image"/>
          <p:cNvPicPr>
            <a:picLocks noChangeAspect="1"/>
          </p:cNvPicPr>
          <p:nvPr/>
        </p:nvPicPr>
        <p:blipFill>
          <a:blip r:embed="rId4"/>
          <a:stretch>
            <a:fillRect/>
          </a:stretch>
        </p:blipFill>
        <p:spPr>
          <a:xfrm>
            <a:off x="462516" y="3108351"/>
            <a:ext cx="304180" cy="213878"/>
          </a:xfrm>
          <a:prstGeom prst="rect">
            <a:avLst/>
          </a:prstGeom>
          <a:ln w="12700">
            <a:miter lim="400000"/>
          </a:ln>
        </p:spPr>
      </p:pic>
      <p:sp>
        <p:nvSpPr>
          <p:cNvPr id="802" name="dnovillo@who.int"/>
          <p:cNvSpPr txBox="1"/>
          <p:nvPr/>
        </p:nvSpPr>
        <p:spPr>
          <a:xfrm>
            <a:off x="928719" y="3068384"/>
            <a:ext cx="1381145" cy="58477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sz="1600">
                <a:solidFill>
                  <a:srgbClr val="F2F2F2"/>
                </a:solidFill>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2F2F2"/>
                </a:solidFill>
                <a:effectLst/>
                <a:uLnTx/>
                <a:uFillTx/>
                <a:latin typeface="Arial"/>
                <a:cs typeface="Arial"/>
                <a:sym typeface="Arial"/>
              </a:rPr>
              <a:t>dosr@who.int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F2F2F2"/>
              </a:solidFill>
              <a:effectLst/>
              <a:uLnTx/>
              <a:uFillTx/>
              <a:latin typeface="Arial"/>
              <a:cs typeface="Arial"/>
              <a:sym typeface="Arial"/>
            </a:endParaRPr>
          </a:p>
        </p:txBody>
      </p:sp>
      <p:sp>
        <p:nvSpPr>
          <p:cNvPr id="807" name="Subtitle 2"/>
          <p:cNvSpPr txBox="1"/>
          <p:nvPr/>
        </p:nvSpPr>
        <p:spPr>
          <a:xfrm>
            <a:off x="459858" y="1914071"/>
            <a:ext cx="5638800" cy="16557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FFFFFF"/>
                </a:solidFill>
                <a:latin typeface="Arial"/>
                <a:ea typeface="Arial"/>
                <a:cs typeface="Arial"/>
                <a:sym typeface="Arial"/>
              </a:defRPr>
            </a:pPr>
            <a:r>
              <a:rPr kumimoji="0" sz="1600" b="0" i="0" u="none" strike="noStrike" kern="1200" cap="none" spc="0" normalizeH="0" baseline="0" noProof="0" dirty="0">
                <a:ln>
                  <a:noFill/>
                </a:ln>
                <a:solidFill>
                  <a:srgbClr val="FFFFFF"/>
                </a:solidFill>
                <a:effectLst/>
                <a:uLnTx/>
                <a:uFillTx/>
                <a:latin typeface="Arial"/>
                <a:cs typeface="Arial"/>
                <a:sym typeface="Arial"/>
              </a:rPr>
              <a:t>Data</a:t>
            </a:r>
            <a:r>
              <a:rPr kumimoji="0" lang="en-US" sz="1600" b="0" i="0" u="none" strike="noStrike" kern="1200" cap="none" spc="0" normalizeH="0" baseline="0" noProof="0" dirty="0">
                <a:ln>
                  <a:noFill/>
                </a:ln>
                <a:solidFill>
                  <a:srgbClr val="FFFFFF"/>
                </a:solidFill>
                <a:effectLst/>
                <a:uLnTx/>
                <a:uFillTx/>
                <a:latin typeface="Arial"/>
                <a:cs typeface="Arial"/>
                <a:sym typeface="Arial"/>
              </a:rPr>
              <a:t>, Evidence</a:t>
            </a:r>
            <a:r>
              <a:rPr kumimoji="0" sz="1600" b="0" i="0" u="none" strike="noStrike" kern="1200" cap="none" spc="0" normalizeH="0" baseline="0" noProof="0" dirty="0">
                <a:ln>
                  <a:noFill/>
                </a:ln>
                <a:solidFill>
                  <a:srgbClr val="FFFFFF"/>
                </a:solidFill>
                <a:effectLst/>
                <a:uLnTx/>
                <a:uFillTx/>
                <a:latin typeface="Arial"/>
                <a:cs typeface="Arial"/>
                <a:sym typeface="Arial"/>
              </a:rPr>
              <a:t> and Digital Health</a:t>
            </a:r>
            <a:r>
              <a:rPr kumimoji="0" lang="en-US" sz="1600" b="0" i="0" u="none" strike="noStrike" kern="1200" cap="none" spc="0" normalizeH="0" baseline="0" noProof="0" dirty="0">
                <a:ln>
                  <a:noFill/>
                </a:ln>
                <a:solidFill>
                  <a:srgbClr val="FFFFFF"/>
                </a:solidFill>
                <a:effectLst/>
                <a:uLnTx/>
                <a:uFillTx/>
                <a:latin typeface="Arial"/>
                <a:cs typeface="Arial"/>
                <a:sym typeface="Arial"/>
              </a:rPr>
              <a:t> Unit</a:t>
            </a:r>
            <a:endParaRPr kumimoji="0" sz="1600" b="1" i="0"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400" i="1">
                <a:solidFill>
                  <a:srgbClr val="CCCCCC"/>
                </a:solidFill>
                <a:latin typeface="Arial"/>
                <a:ea typeface="Arial"/>
                <a:cs typeface="Arial"/>
                <a:sym typeface="Arial"/>
              </a:defRPr>
            </a:pPr>
            <a:r>
              <a:rPr kumimoji="0" sz="1400" b="0" i="1" u="none" strike="noStrike" kern="1200" cap="none" spc="0" normalizeH="0" baseline="0" noProof="0" dirty="0">
                <a:ln>
                  <a:noFill/>
                </a:ln>
                <a:solidFill>
                  <a:srgbClr val="CCCCCC"/>
                </a:solidFill>
                <a:effectLst/>
                <a:uLnTx/>
                <a:uFillTx/>
                <a:latin typeface="Arial"/>
                <a:cs typeface="Arial"/>
                <a:sym typeface="Arial"/>
              </a:rPr>
              <a:t>Division of Country Health Policies and Systems</a:t>
            </a:r>
            <a:endParaRPr kumimoji="0" sz="1400" b="1" i="1" u="none" strike="noStrike" kern="120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400" b="1" i="1">
                <a:solidFill>
                  <a:srgbClr val="CCCCCC"/>
                </a:solidFill>
                <a:latin typeface="Arial"/>
                <a:ea typeface="Arial"/>
                <a:cs typeface="Arial"/>
                <a:sym typeface="Arial"/>
              </a:defRPr>
            </a:pPr>
            <a:r>
              <a:rPr kumimoji="0" sz="1400" b="1" i="1" u="none" strike="noStrike" kern="1200" cap="none" spc="0" normalizeH="0" baseline="0" noProof="0" dirty="0">
                <a:ln>
                  <a:noFill/>
                </a:ln>
                <a:solidFill>
                  <a:srgbClr val="CCCCCC"/>
                </a:solidFill>
                <a:effectLst/>
                <a:uLnTx/>
                <a:uFillTx/>
                <a:latin typeface="Arial"/>
                <a:cs typeface="Arial"/>
                <a:sym typeface="Arial"/>
              </a:rPr>
              <a:t>World Health Organization, regional office for Europe</a:t>
            </a:r>
          </a:p>
          <a:p>
            <a:pPr marL="0" marR="0" lvl="0" indent="0" algn="l" defTabSz="914400" rtl="0" eaLnBrk="1" fontAlgn="auto" latinLnBrk="0" hangingPunct="1">
              <a:lnSpc>
                <a:spcPct val="100000"/>
              </a:lnSpc>
              <a:spcBef>
                <a:spcPts val="0"/>
              </a:spcBef>
              <a:spcAft>
                <a:spcPts val="0"/>
              </a:spcAft>
              <a:buClrTx/>
              <a:buSzTx/>
              <a:buFontTx/>
              <a:buNone/>
              <a:tabLst/>
              <a:defRPr sz="1400" b="1" i="1">
                <a:solidFill>
                  <a:srgbClr val="CCCCCC"/>
                </a:solidFill>
                <a:latin typeface="Arial"/>
                <a:ea typeface="Arial"/>
                <a:cs typeface="Arial"/>
                <a:sym typeface="Arial"/>
              </a:defRPr>
            </a:pPr>
            <a:endParaRPr kumimoji="0" sz="1400" b="1" i="1" u="none" strike="noStrike" kern="1200" cap="none" spc="0" normalizeH="0" baseline="0" noProof="0" dirty="0">
              <a:ln>
                <a:noFill/>
              </a:ln>
              <a:solidFill>
                <a:srgbClr val="CCCCCC"/>
              </a:solidFill>
              <a:effectLst/>
              <a:uLnTx/>
              <a:uFillTx/>
              <a:latin typeface="Arial"/>
              <a:cs typeface="Arial"/>
              <a:sym typeface="Arial"/>
            </a:endParaRPr>
          </a:p>
        </p:txBody>
      </p:sp>
      <p:pic>
        <p:nvPicPr>
          <p:cNvPr id="809" name="Image" descr="Image"/>
          <p:cNvPicPr>
            <a:picLocks noChangeAspect="1"/>
          </p:cNvPicPr>
          <p:nvPr/>
        </p:nvPicPr>
        <p:blipFill>
          <a:blip r:embed="rId5"/>
          <a:stretch>
            <a:fillRect/>
          </a:stretch>
        </p:blipFill>
        <p:spPr>
          <a:xfrm>
            <a:off x="4388506" y="5732884"/>
            <a:ext cx="2703788" cy="1158967"/>
          </a:xfrm>
          <a:prstGeom prst="rect">
            <a:avLst/>
          </a:prstGeom>
          <a:ln w="12700">
            <a:miter lim="400000"/>
          </a:ln>
        </p:spPr>
      </p:pic>
      <p:pic>
        <p:nvPicPr>
          <p:cNvPr id="810" name="Image" descr="Image"/>
          <p:cNvPicPr>
            <a:picLocks noChangeAspect="1"/>
          </p:cNvPicPr>
          <p:nvPr/>
        </p:nvPicPr>
        <p:blipFill>
          <a:blip r:embed="rId6">
            <a:alphaModFix amt="36663"/>
          </a:blip>
          <a:stretch>
            <a:fillRect/>
          </a:stretch>
        </p:blipFill>
        <p:spPr>
          <a:xfrm flipH="1">
            <a:off x="9350905" y="3752822"/>
            <a:ext cx="2931341" cy="3211645"/>
          </a:xfrm>
          <a:prstGeom prst="rect">
            <a:avLst/>
          </a:prstGeom>
          <a:ln w="12700">
            <a:miter lim="400000"/>
          </a:ln>
        </p:spPr>
      </p:pic>
      <p:pic>
        <p:nvPicPr>
          <p:cNvPr id="811" name="Image" descr="Image"/>
          <p:cNvPicPr>
            <a:picLocks noChangeAspect="1"/>
          </p:cNvPicPr>
          <p:nvPr/>
        </p:nvPicPr>
        <p:blipFill>
          <a:blip r:embed="rId7"/>
          <a:stretch>
            <a:fillRect/>
          </a:stretch>
        </p:blipFill>
        <p:spPr>
          <a:xfrm>
            <a:off x="7445428" y="3990924"/>
            <a:ext cx="1552343" cy="2880581"/>
          </a:xfrm>
          <a:prstGeom prst="rect">
            <a:avLst/>
          </a:prstGeom>
          <a:ln w="12700">
            <a:miter lim="400000"/>
          </a:ln>
        </p:spPr>
      </p:pic>
      <p:pic>
        <p:nvPicPr>
          <p:cNvPr id="16" name="Image" descr="Image">
            <a:extLst>
              <a:ext uri="{FF2B5EF4-FFF2-40B4-BE49-F238E27FC236}">
                <a16:creationId xmlns:a16="http://schemas.microsoft.com/office/drawing/2014/main" id="{98A05419-62D9-4A8E-96E8-F378B1D4D359}"/>
              </a:ext>
            </a:extLst>
          </p:cNvPr>
          <p:cNvPicPr>
            <a:picLocks noChangeAspect="1"/>
          </p:cNvPicPr>
          <p:nvPr/>
        </p:nvPicPr>
        <p:blipFill>
          <a:blip r:embed="rId8">
            <a:alphaModFix amt="20554"/>
          </a:blip>
          <a:stretch>
            <a:fillRect/>
          </a:stretch>
        </p:blipFill>
        <p:spPr>
          <a:xfrm>
            <a:off x="8997771" y="51836"/>
            <a:ext cx="3164841" cy="3735144"/>
          </a:xfrm>
          <a:prstGeom prst="rect">
            <a:avLst/>
          </a:prstGeom>
          <a:ln w="12700">
            <a:miter lim="400000"/>
          </a:ln>
        </p:spPr>
      </p:pic>
      <p:sp>
        <p:nvSpPr>
          <p:cNvPr id="2" name="TextBox 1">
            <a:extLst>
              <a:ext uri="{FF2B5EF4-FFF2-40B4-BE49-F238E27FC236}">
                <a16:creationId xmlns:a16="http://schemas.microsoft.com/office/drawing/2014/main" id="{649E5AB3-D789-4308-B040-70C23E9D0F16}"/>
              </a:ext>
            </a:extLst>
          </p:cNvPr>
          <p:cNvSpPr txBox="1"/>
          <p:nvPr/>
        </p:nvSpPr>
        <p:spPr>
          <a:xfrm>
            <a:off x="459858" y="3953195"/>
            <a:ext cx="6093342"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sym typeface="Calibri"/>
              </a:rPr>
              <a:t>Relevant links: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sng"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hlinkClick r:id="rId9" tooltip="https://apps.who.int/iris/handle/10665/360950">
                  <a:extLst>
                    <a:ext uri="{A12FA001-AC4F-418D-AE19-62706E023703}">
                      <ahyp:hlinkClr xmlns:ahyp="http://schemas.microsoft.com/office/drawing/2018/hyperlinkcolor" val="tx"/>
                    </a:ext>
                  </a:extLst>
                </a:hlinkClick>
              </a:rPr>
              <a:t>Regional digital health action plan for the WHO European Region 2023–2030</a:t>
            </a:r>
            <a:r>
              <a:rPr kumimoji="0" lang="en-US" sz="1600" b="0" i="0" u="none"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rPr>
              <a:t>Resolution “</a:t>
            </a:r>
            <a:r>
              <a:rPr kumimoji="0" lang="en-US" sz="1600" b="0" i="0" u="sng"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hlinkClick r:id="rId10" tooltip="https://apps.who.int/iris/handle/10665/361686">
                  <a:extLst>
                    <a:ext uri="{A12FA001-AC4F-418D-AE19-62706E023703}">
                      <ahyp:hlinkClr xmlns:ahyp="http://schemas.microsoft.com/office/drawing/2018/hyperlinkcolor" val="tx"/>
                    </a:ext>
                  </a:extLst>
                </a:hlinkClick>
              </a:rPr>
              <a:t>Leveraging digital transformation for better health in Europe</a:t>
            </a:r>
            <a:r>
              <a:rPr kumimoji="0" lang="en-US" sz="1600" b="0" i="0" u="none"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sym typeface="Calibri"/>
                <a:hlinkClick r:id="rId11">
                  <a:extLst>
                    <a:ext uri="{A12FA001-AC4F-418D-AE19-62706E023703}">
                      <ahyp:hlinkClr xmlns:ahyp="http://schemas.microsoft.com/office/drawing/2018/hyperlinkcolor" val="tx"/>
                    </a:ext>
                  </a:extLst>
                </a:hlinkClick>
              </a:rPr>
              <a:t>Support tool to strengthen health information systems</a:t>
            </a:r>
            <a:endParaRPr kumimoji="0" lang="en-US" sz="1600" b="0" i="0" u="none" strike="noStrike" kern="1200" cap="none" spc="0" normalizeH="0" baseline="0" noProof="0" dirty="0">
              <a:ln>
                <a:noFill/>
              </a:ln>
              <a:solidFill>
                <a:srgbClr val="44546A">
                  <a:lumMod val="20000"/>
                  <a:lumOff val="80000"/>
                </a:srgbClr>
              </a:solidFill>
              <a:effectLst/>
              <a:uLnTx/>
              <a:uFillTx/>
              <a:latin typeface="Roboto" panose="02000000000000000000" pitchFamily="2" charset="0"/>
              <a:ea typeface="Roboto" panose="02000000000000000000" pitchFamily="2" charset="0"/>
              <a:cs typeface="+mn-cs"/>
              <a:sym typeface="Calibri"/>
            </a:endParaRPr>
          </a:p>
        </p:txBody>
      </p:sp>
      <p:pic>
        <p:nvPicPr>
          <p:cNvPr id="13" name="Picture 12" descr="Graphical user interface&#10;&#10;Description automatically generated with medium confidence">
            <a:extLst>
              <a:ext uri="{FF2B5EF4-FFF2-40B4-BE49-F238E27FC236}">
                <a16:creationId xmlns:a16="http://schemas.microsoft.com/office/drawing/2014/main" id="{42325F76-4CCA-41E6-BFCE-579FC1BA68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32" y="5627473"/>
            <a:ext cx="1994114" cy="1089451"/>
          </a:xfrm>
          <a:prstGeom prst="rect">
            <a:avLst/>
          </a:prstGeom>
        </p:spPr>
      </p:pic>
      <p:pic>
        <p:nvPicPr>
          <p:cNvPr id="3" name="Picture 2" descr="A qr code with a logo&#10;&#10;Description automatically generated">
            <a:extLst>
              <a:ext uri="{FF2B5EF4-FFF2-40B4-BE49-F238E27FC236}">
                <a16:creationId xmlns:a16="http://schemas.microsoft.com/office/drawing/2014/main" id="{CB908835-2C3E-8FE8-44A2-047B81E113D9}"/>
              </a:ext>
            </a:extLst>
          </p:cNvPr>
          <p:cNvPicPr>
            <a:picLocks noChangeAspect="1"/>
          </p:cNvPicPr>
          <p:nvPr/>
        </p:nvPicPr>
        <p:blipFill>
          <a:blip r:embed="rId13"/>
          <a:stretch>
            <a:fillRect/>
          </a:stretch>
        </p:blipFill>
        <p:spPr>
          <a:xfrm>
            <a:off x="8071344" y="1352775"/>
            <a:ext cx="2400047" cy="2400047"/>
          </a:xfrm>
          <a:prstGeom prst="rect">
            <a:avLst/>
          </a:prstGeom>
        </p:spPr>
      </p:pic>
      <p:sp>
        <p:nvSpPr>
          <p:cNvPr id="5" name="TextBox 4">
            <a:extLst>
              <a:ext uri="{FF2B5EF4-FFF2-40B4-BE49-F238E27FC236}">
                <a16:creationId xmlns:a16="http://schemas.microsoft.com/office/drawing/2014/main" id="{7C5E301D-B7DB-16D5-314D-C712C4DBBF19}"/>
              </a:ext>
            </a:extLst>
          </p:cNvPr>
          <p:cNvSpPr txBox="1"/>
          <p:nvPr/>
        </p:nvSpPr>
        <p:spPr>
          <a:xfrm>
            <a:off x="7334375" y="366740"/>
            <a:ext cx="4033059"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The ongoing journey to commitment and transformation</a:t>
            </a:r>
            <a:r>
              <a:rPr kumimoji="0" lang="en-GB" sz="1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 </a:t>
            </a:r>
            <a:r>
              <a:rPr kumimoji="0" lang="en-US" sz="1600" b="1" i="0" u="none" strike="noStrike" kern="1200" cap="none" spc="0" normalizeH="0" baseline="0" noProof="0" dirty="0">
                <a:ln>
                  <a:noFill/>
                </a:ln>
                <a:solidFill>
                  <a:srgbClr val="C9EAF2"/>
                </a:solidFill>
                <a:effectLst/>
                <a:uLnTx/>
                <a:uFillTx/>
                <a:latin typeface="Roboto" panose="02000000000000000000" pitchFamily="2" charset="0"/>
                <a:ea typeface="Roboto" panose="02000000000000000000" pitchFamily="2" charset="0"/>
                <a:cs typeface="Roboto" panose="02000000000000000000" pitchFamily="2" charset="0"/>
              </a:rPr>
              <a:t>Digital Health in the European Region</a:t>
            </a:r>
            <a:r>
              <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2023</a:t>
            </a:r>
            <a:endParaRPr kumimoji="0" lang="en-US" sz="1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00205C"/>
      </a:lt1>
      <a:dk2>
        <a:srgbClr val="A7A7A7"/>
      </a:dk2>
      <a:lt2>
        <a:srgbClr val="535353"/>
      </a:lt2>
      <a:accent1>
        <a:srgbClr val="0099DD"/>
      </a:accent1>
      <a:accent2>
        <a:srgbClr val="F16829"/>
      </a:accent2>
      <a:accent3>
        <a:srgbClr val="F3A81C"/>
      </a:accent3>
      <a:accent4>
        <a:srgbClr val="A6228C"/>
      </a:accent4>
      <a:accent5>
        <a:srgbClr val="5B2C86"/>
      </a:accent5>
      <a:accent6>
        <a:srgbClr val="80BC5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117C618FBFB40856EC52F4C60CBC5" ma:contentTypeVersion="18" ma:contentTypeDescription="Create a new document." ma:contentTypeScope="" ma:versionID="c4a0ae4d393e83681571d14787d6a824">
  <xsd:schema xmlns:xsd="http://www.w3.org/2001/XMLSchema" xmlns:xs="http://www.w3.org/2001/XMLSchema" xmlns:p="http://schemas.microsoft.com/office/2006/metadata/properties" xmlns:ns2="8340c1bc-d1cd-4b41-91bb-2c2f20a57517" xmlns:ns3="1891344d-db52-4f9c-9457-ef23ea7639fb" targetNamespace="http://schemas.microsoft.com/office/2006/metadata/properties" ma:root="true" ma:fieldsID="b52455b178fe3f5a4425a16d5ce80eeb" ns2:_="" ns3:_="">
    <xsd:import namespace="8340c1bc-d1cd-4b41-91bb-2c2f20a57517"/>
    <xsd:import namespace="1891344d-db52-4f9c-9457-ef23ea7639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0c1bc-d1cd-4b41-91bb-2c2f20a57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891344d-db52-4f9c-9457-ef23ea7639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cd95052-669b-42c7-a776-6c60a68c2b9e}" ma:internalName="TaxCatchAll" ma:showField="CatchAllData" ma:web="1891344d-db52-4f9c-9457-ef23ea7639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40c1bc-d1cd-4b41-91bb-2c2f20a57517">
      <Terms xmlns="http://schemas.microsoft.com/office/infopath/2007/PartnerControls"/>
    </lcf76f155ced4ddcb4097134ff3c332f>
    <TaxCatchAll xmlns="1891344d-db52-4f9c-9457-ef23ea7639f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41E944-1727-46C0-9C06-0DFB39573565}">
  <ds:schemaRefs>
    <ds:schemaRef ds:uri="1891344d-db52-4f9c-9457-ef23ea7639fb"/>
    <ds:schemaRef ds:uri="8340c1bc-d1cd-4b41-91bb-2c2f20a575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79E4E1-CCBE-402B-BEA0-9CBF7677484B}">
  <ds:schemaRefs>
    <ds:schemaRef ds:uri="http://www.w3.org/XML/1998/namespace"/>
    <ds:schemaRef ds:uri="1891344d-db52-4f9c-9457-ef23ea7639fb"/>
    <ds:schemaRef ds:uri="http://schemas.microsoft.com/office/2006/documentManagement/types"/>
    <ds:schemaRef ds:uri="http://purl.org/dc/dcmitype/"/>
    <ds:schemaRef ds:uri="8340c1bc-d1cd-4b41-91bb-2c2f20a57517"/>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B9536773-EAEA-47FA-ADDB-7D7004560A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386</TotalTime>
  <Words>1923</Words>
  <Application>Microsoft Office PowerPoint</Application>
  <PresentationFormat>Widescreen</PresentationFormat>
  <Paragraphs>102</Paragraphs>
  <Slides>6</Slides>
  <Notes>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vt:i4>
      </vt:variant>
    </vt:vector>
  </HeadingPairs>
  <TitlesOfParts>
    <vt:vector size="21" baseType="lpstr">
      <vt:lpstr>Arial</vt:lpstr>
      <vt:lpstr>Calibri</vt:lpstr>
      <vt:lpstr>Calibri Light</vt:lpstr>
      <vt:lpstr>Courier New</vt:lpstr>
      <vt:lpstr>Helvetica</vt:lpstr>
      <vt:lpstr>Inter Semi Bold</vt:lpstr>
      <vt:lpstr>Inter-LightBETA</vt:lpstr>
      <vt:lpstr>Poppins Bold</vt:lpstr>
      <vt:lpstr>Roboto</vt:lpstr>
      <vt:lpstr>Roboto Bold</vt:lpstr>
      <vt:lpstr>Roboto Regular</vt:lpstr>
      <vt:lpstr>Symbol</vt:lpstr>
      <vt:lpstr>Office Theme</vt:lpstr>
      <vt:lpstr>1_Office Theme</vt:lpstr>
      <vt:lpstr>2_Office Theme</vt:lpstr>
      <vt:lpstr>Enhancing Health Literacy &amp; Digital Health literacy: Regional Digital Health Action Plan 2023-2030</vt:lpstr>
      <vt:lpstr>Regional digital health action plan for the WHO European Region 2023–2030</vt:lpstr>
      <vt:lpstr>PowerPoint Presentation</vt:lpstr>
      <vt:lpstr>Responsibility</vt:lpstr>
      <vt:lpstr>WHO Regional Office Response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Digital Health Literacy in the WHO European Region</dc:title>
  <dc:creator>ADIB, Keyrellous</dc:creator>
  <cp:lastModifiedBy>DOS SANTOS, Ryan Alistair</cp:lastModifiedBy>
  <cp:revision>9</cp:revision>
  <dcterms:created xsi:type="dcterms:W3CDTF">2023-02-28T10:29:29Z</dcterms:created>
  <dcterms:modified xsi:type="dcterms:W3CDTF">2025-02-20T09:08:48Z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0x010100E43117C618FBFB40856EC52F4C60CBC5</vt:lpwstr>
  </property>
  <property fmtid="{D5CDD505-2E9C-101B-9397-08002B2CF9AE}" pid="3" name="MediaServiceImageTags">
    <vt:lpwstr/>
  </property>
</Properties>
</file>